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67e9281baf4c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e13322131d4f1c"/>
  </p:sldMasterIdLst>
  <p:sldIdLst>
    <p:sldId xmlns:r="http://schemas.openxmlformats.org/officeDocument/2006/relationships" id="256" r:id="R1e05a04396a04f29"/>
    <p:sldId xmlns:r="http://schemas.openxmlformats.org/officeDocument/2006/relationships" id="257" r:id="R01a9e92135784e58"/>
    <p:sldId xmlns:r="http://schemas.openxmlformats.org/officeDocument/2006/relationships" id="258" r:id="R53799fd92e4649e0"/>
    <p:sldId xmlns:r="http://schemas.openxmlformats.org/officeDocument/2006/relationships" id="259" r:id="Re7b89ac6f998468c"/>
    <p:sldId xmlns:r="http://schemas.openxmlformats.org/officeDocument/2006/relationships" id="260" r:id="R309b6cc49f254047"/>
    <p:sldId xmlns:r="http://schemas.openxmlformats.org/officeDocument/2006/relationships" id="261" r:id="Rfe7df99a54824019"/>
    <p:sldId xmlns:r="http://schemas.openxmlformats.org/officeDocument/2006/relationships" id="262" r:id="Rbb0a4a3da75844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13322131d4f1c" /><Relationship Type="http://schemas.openxmlformats.org/officeDocument/2006/relationships/slide" Target="/ppt/slides/slide1.xml" Id="R1e05a04396a04f29" /><Relationship Type="http://schemas.openxmlformats.org/officeDocument/2006/relationships/slide" Target="/ppt/slides/slide2.xml" Id="R01a9e92135784e58" /><Relationship Type="http://schemas.openxmlformats.org/officeDocument/2006/relationships/slide" Target="/ppt/slides/slide3.xml" Id="R53799fd92e4649e0" /><Relationship Type="http://schemas.openxmlformats.org/officeDocument/2006/relationships/slide" Target="/ppt/slides/slide4.xml" Id="Re7b89ac6f998468c" /><Relationship Type="http://schemas.openxmlformats.org/officeDocument/2006/relationships/slide" Target="/ppt/slides/slide5.xml" Id="R309b6cc49f254047" /><Relationship Type="http://schemas.openxmlformats.org/officeDocument/2006/relationships/slide" Target="/ppt/slides/slide6.xml" Id="Rfe7df99a54824019" /><Relationship Type="http://schemas.openxmlformats.org/officeDocument/2006/relationships/slide" Target="/ppt/slides/slide7.xml" Id="Rbb0a4a3da75844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8baefa1464d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5c52f821c4e07" /><Relationship Type="http://schemas.openxmlformats.org/officeDocument/2006/relationships/theme" Target="/ppt/slideMasters/theme/theme1.xml" Id="R152f9bf3dc044e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05c52f821c4e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4581a971346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b52a2d11f4e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e97fa8dc543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635f706164a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7dc36e46c4b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5afdd71d54e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5bdb365fe4f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FUTURE FUNDING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FUTURE FUNDING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758 107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1 538 652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2 514 040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ULLAH WASIM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Lysåskroken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925 355 135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