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2f4b3b614f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6c27ff0574582"/>
  </p:sldMasterIdLst>
  <p:sldIdLst>
    <p:sldId xmlns:r="http://schemas.openxmlformats.org/officeDocument/2006/relationships" id="256" r:id="R3bab9fbbfba642a9"/>
    <p:sldId xmlns:r="http://schemas.openxmlformats.org/officeDocument/2006/relationships" id="257" r:id="R5da40a31948c44cd"/>
    <p:sldId xmlns:r="http://schemas.openxmlformats.org/officeDocument/2006/relationships" id="258" r:id="R9eba2851db6149a5"/>
    <p:sldId xmlns:r="http://schemas.openxmlformats.org/officeDocument/2006/relationships" id="259" r:id="Re5a817cc3a3445f0"/>
    <p:sldId xmlns:r="http://schemas.openxmlformats.org/officeDocument/2006/relationships" id="260" r:id="R3d352244116f4a20"/>
    <p:sldId xmlns:r="http://schemas.openxmlformats.org/officeDocument/2006/relationships" id="261" r:id="R6c66c7d9b875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6c27ff0574582" /><Relationship Type="http://schemas.openxmlformats.org/officeDocument/2006/relationships/slide" Target="/ppt/slides/slide1.xml" Id="R3bab9fbbfba642a9" /><Relationship Type="http://schemas.openxmlformats.org/officeDocument/2006/relationships/slide" Target="/ppt/slides/slide2.xml" Id="R5da40a31948c44cd" /><Relationship Type="http://schemas.openxmlformats.org/officeDocument/2006/relationships/slide" Target="/ppt/slides/slide3.xml" Id="R9eba2851db6149a5" /><Relationship Type="http://schemas.openxmlformats.org/officeDocument/2006/relationships/slide" Target="/ppt/slides/slide4.xml" Id="Re5a817cc3a3445f0" /><Relationship Type="http://schemas.openxmlformats.org/officeDocument/2006/relationships/slide" Target="/ppt/slides/slide5.xml" Id="R3d352244116f4a20" /><Relationship Type="http://schemas.openxmlformats.org/officeDocument/2006/relationships/slide" Target="/ppt/slides/slide6.xml" Id="R6c66c7d9b875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296f7b71440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ed5d8a1e465c" /><Relationship Type="http://schemas.openxmlformats.org/officeDocument/2006/relationships/theme" Target="/ppt/slideMasters/theme/theme1.xml" Id="Rdc9c9ca91fc1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fed5d8a1e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99031469a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4f9bcd96a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b35b9790f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7f9ae7f5c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416075af42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512f73ad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