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5e0f0366bb4c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9d791176fd48f5"/>
  </p:sldMasterIdLst>
  <p:sldIdLst>
    <p:sldId xmlns:r="http://schemas.openxmlformats.org/officeDocument/2006/relationships" id="256" r:id="R5d64f6faedb44c2a"/>
    <p:sldId xmlns:r="http://schemas.openxmlformats.org/officeDocument/2006/relationships" id="257" r:id="R68db8bf50736433f"/>
    <p:sldId xmlns:r="http://schemas.openxmlformats.org/officeDocument/2006/relationships" id="258" r:id="R6b2c4689b8b84528"/>
    <p:sldId xmlns:r="http://schemas.openxmlformats.org/officeDocument/2006/relationships" id="259" r:id="R35200a8a26e14d7d"/>
    <p:sldId xmlns:r="http://schemas.openxmlformats.org/officeDocument/2006/relationships" id="260" r:id="R49618e4f666d48b1"/>
    <p:sldId xmlns:r="http://schemas.openxmlformats.org/officeDocument/2006/relationships" id="261" r:id="Ra1c410b5e04e4669"/>
    <p:sldId xmlns:r="http://schemas.openxmlformats.org/officeDocument/2006/relationships" id="262" r:id="R0607ff44c5a649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d791176fd48f5" /><Relationship Type="http://schemas.openxmlformats.org/officeDocument/2006/relationships/slide" Target="/ppt/slides/slide1.xml" Id="R5d64f6faedb44c2a" /><Relationship Type="http://schemas.openxmlformats.org/officeDocument/2006/relationships/slide" Target="/ppt/slides/slide2.xml" Id="R68db8bf50736433f" /><Relationship Type="http://schemas.openxmlformats.org/officeDocument/2006/relationships/slide" Target="/ppt/slides/slide3.xml" Id="R6b2c4689b8b84528" /><Relationship Type="http://schemas.openxmlformats.org/officeDocument/2006/relationships/slide" Target="/ppt/slides/slide4.xml" Id="R35200a8a26e14d7d" /><Relationship Type="http://schemas.openxmlformats.org/officeDocument/2006/relationships/slide" Target="/ppt/slides/slide5.xml" Id="R49618e4f666d48b1" /><Relationship Type="http://schemas.openxmlformats.org/officeDocument/2006/relationships/slide" Target="/ppt/slides/slide6.xml" Id="Ra1c410b5e04e4669" /><Relationship Type="http://schemas.openxmlformats.org/officeDocument/2006/relationships/slide" Target="/ppt/slides/slide7.xml" Id="R0607ff44c5a649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a3ed6d74041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6fc50e24946d6" /><Relationship Type="http://schemas.openxmlformats.org/officeDocument/2006/relationships/theme" Target="/ppt/slideMasters/theme/theme1.xml" Id="R9bdda47f687c4d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96fc50e24946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7f8496b0e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cc806cacf46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e83e3693a47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14a2031a243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c2f87b80b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737741feb4a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52e25a8074b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