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a5cd926aa6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2be9e26fe4f5e"/>
  </p:sldMasterIdLst>
  <p:sldIdLst>
    <p:sldId xmlns:r="http://schemas.openxmlformats.org/officeDocument/2006/relationships" id="256" r:id="R309d02f2946c449e"/>
    <p:sldId xmlns:r="http://schemas.openxmlformats.org/officeDocument/2006/relationships" id="257" r:id="R431f24c6303a4bb4"/>
    <p:sldId xmlns:r="http://schemas.openxmlformats.org/officeDocument/2006/relationships" id="258" r:id="Re75ba6cca03341c5"/>
    <p:sldId xmlns:r="http://schemas.openxmlformats.org/officeDocument/2006/relationships" id="259" r:id="Rcc95418c7e3b463a"/>
    <p:sldId xmlns:r="http://schemas.openxmlformats.org/officeDocument/2006/relationships" id="260" r:id="R2775985dbcbe4bef"/>
    <p:sldId xmlns:r="http://schemas.openxmlformats.org/officeDocument/2006/relationships" id="261" r:id="R153ed4c9d8514406"/>
    <p:sldId xmlns:r="http://schemas.openxmlformats.org/officeDocument/2006/relationships" id="262" r:id="R50e7b67c8c5f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2be9e26fe4f5e" /><Relationship Type="http://schemas.openxmlformats.org/officeDocument/2006/relationships/slide" Target="/ppt/slides/slide1.xml" Id="R309d02f2946c449e" /><Relationship Type="http://schemas.openxmlformats.org/officeDocument/2006/relationships/slide" Target="/ppt/slides/slide2.xml" Id="R431f24c6303a4bb4" /><Relationship Type="http://schemas.openxmlformats.org/officeDocument/2006/relationships/slide" Target="/ppt/slides/slide3.xml" Id="Re75ba6cca03341c5" /><Relationship Type="http://schemas.openxmlformats.org/officeDocument/2006/relationships/slide" Target="/ppt/slides/slide4.xml" Id="Rcc95418c7e3b463a" /><Relationship Type="http://schemas.openxmlformats.org/officeDocument/2006/relationships/slide" Target="/ppt/slides/slide5.xml" Id="R2775985dbcbe4bef" /><Relationship Type="http://schemas.openxmlformats.org/officeDocument/2006/relationships/slide" Target="/ppt/slides/slide6.xml" Id="R153ed4c9d8514406" /><Relationship Type="http://schemas.openxmlformats.org/officeDocument/2006/relationships/slide" Target="/ppt/slides/slide7.xml" Id="R50e7b67c8c5f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8652e30a64b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a1a1db4d14def" /><Relationship Type="http://schemas.openxmlformats.org/officeDocument/2006/relationships/theme" Target="/ppt/slideMasters/theme/theme1.xml" Id="R5cafb099ec89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a1a1db4d1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3c612d653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3e432b6c0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7b4b120d4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3b6745e2c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803143d9e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f153513be4c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159f7224d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LINDBAK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LINDBAK DRIFT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9 891 527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8 540 153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17 703 404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ONTARIO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KCL HOLDING AS  –  28,5 %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LINDBAK AS  –  28,5 %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LINDBANK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Nordslettvegen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925 361 550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DRIFT AS</a:t>
            </a:r>
          </a:p>
        </p:txBody>
      </p:sp>
    </p:spTree>
  </p:cSld>
  <p:clrMapOvr>
    <a:masterClrMapping xmlns:a="http://schemas.openxmlformats.org/drawingml/2006/main"/>
  </p:clrMapOvr>
</p:sld>
</file>