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63a6cc01c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3e7ec1a534d1b"/>
  </p:sldMasterIdLst>
  <p:sldIdLst>
    <p:sldId xmlns:r="http://schemas.openxmlformats.org/officeDocument/2006/relationships" id="256" r:id="R891f943736ac42d4"/>
    <p:sldId xmlns:r="http://schemas.openxmlformats.org/officeDocument/2006/relationships" id="257" r:id="Rbe53d065ba7c4ddf"/>
    <p:sldId xmlns:r="http://schemas.openxmlformats.org/officeDocument/2006/relationships" id="258" r:id="R0a5ca0adc4dd4ca8"/>
    <p:sldId xmlns:r="http://schemas.openxmlformats.org/officeDocument/2006/relationships" id="259" r:id="Rf8fc7af7fd004252"/>
    <p:sldId xmlns:r="http://schemas.openxmlformats.org/officeDocument/2006/relationships" id="260" r:id="R11ed97da9c874af8"/>
    <p:sldId xmlns:r="http://schemas.openxmlformats.org/officeDocument/2006/relationships" id="261" r:id="Rf62e10dcf234424f"/>
    <p:sldId xmlns:r="http://schemas.openxmlformats.org/officeDocument/2006/relationships" id="262" r:id="R548b319ec286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3e7ec1a534d1b" /><Relationship Type="http://schemas.openxmlformats.org/officeDocument/2006/relationships/slide" Target="/ppt/slides/slide1.xml" Id="R891f943736ac42d4" /><Relationship Type="http://schemas.openxmlformats.org/officeDocument/2006/relationships/slide" Target="/ppt/slides/slide2.xml" Id="Rbe53d065ba7c4ddf" /><Relationship Type="http://schemas.openxmlformats.org/officeDocument/2006/relationships/slide" Target="/ppt/slides/slide3.xml" Id="R0a5ca0adc4dd4ca8" /><Relationship Type="http://schemas.openxmlformats.org/officeDocument/2006/relationships/slide" Target="/ppt/slides/slide4.xml" Id="Rf8fc7af7fd004252" /><Relationship Type="http://schemas.openxmlformats.org/officeDocument/2006/relationships/slide" Target="/ppt/slides/slide5.xml" Id="R11ed97da9c874af8" /><Relationship Type="http://schemas.openxmlformats.org/officeDocument/2006/relationships/slide" Target="/ppt/slides/slide6.xml" Id="Rf62e10dcf234424f" /><Relationship Type="http://schemas.openxmlformats.org/officeDocument/2006/relationships/slide" Target="/ppt/slides/slide7.xml" Id="R548b319ec286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a531110b3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977bda69c45ca" /><Relationship Type="http://schemas.openxmlformats.org/officeDocument/2006/relationships/theme" Target="/ppt/slideMasters/theme/theme1.xml" Id="Rf461fe2ab5e8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977bda69c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be66cf0e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05b5b2dcf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3042f310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0625f3154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756a9176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a5686e7b5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846476d1e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25 251 569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301 266 226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311 904 988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925 417 440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