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17d8eb94c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bd4ee4f864514"/>
  </p:sldMasterIdLst>
  <p:sldIdLst>
    <p:sldId xmlns:r="http://schemas.openxmlformats.org/officeDocument/2006/relationships" id="256" r:id="R897adfb3e08044bf"/>
    <p:sldId xmlns:r="http://schemas.openxmlformats.org/officeDocument/2006/relationships" id="257" r:id="Rdfb466bab2b049eb"/>
    <p:sldId xmlns:r="http://schemas.openxmlformats.org/officeDocument/2006/relationships" id="258" r:id="R5520cc30be374b41"/>
    <p:sldId xmlns:r="http://schemas.openxmlformats.org/officeDocument/2006/relationships" id="259" r:id="R965b1977782f4345"/>
    <p:sldId xmlns:r="http://schemas.openxmlformats.org/officeDocument/2006/relationships" id="260" r:id="R3005f8b70ab743f4"/>
    <p:sldId xmlns:r="http://schemas.openxmlformats.org/officeDocument/2006/relationships" id="261" r:id="R3ef7f67e697345dd"/>
    <p:sldId xmlns:r="http://schemas.openxmlformats.org/officeDocument/2006/relationships" id="262" r:id="Rd6ff772dfb1e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bd4ee4f864514" /><Relationship Type="http://schemas.openxmlformats.org/officeDocument/2006/relationships/slide" Target="/ppt/slides/slide1.xml" Id="R897adfb3e08044bf" /><Relationship Type="http://schemas.openxmlformats.org/officeDocument/2006/relationships/slide" Target="/ppt/slides/slide2.xml" Id="Rdfb466bab2b049eb" /><Relationship Type="http://schemas.openxmlformats.org/officeDocument/2006/relationships/slide" Target="/ppt/slides/slide3.xml" Id="R5520cc30be374b41" /><Relationship Type="http://schemas.openxmlformats.org/officeDocument/2006/relationships/slide" Target="/ppt/slides/slide4.xml" Id="R965b1977782f4345" /><Relationship Type="http://schemas.openxmlformats.org/officeDocument/2006/relationships/slide" Target="/ppt/slides/slide5.xml" Id="R3005f8b70ab743f4" /><Relationship Type="http://schemas.openxmlformats.org/officeDocument/2006/relationships/slide" Target="/ppt/slides/slide6.xml" Id="R3ef7f67e697345dd" /><Relationship Type="http://schemas.openxmlformats.org/officeDocument/2006/relationships/slide" Target="/ppt/slides/slide7.xml" Id="Rd6ff772dfb1e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b1601e264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553c747643e9" /><Relationship Type="http://schemas.openxmlformats.org/officeDocument/2006/relationships/theme" Target="/ppt/slideMasters/theme/theme1.xml" Id="R06f362b24b02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e553c7476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de82f375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c08b8540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0388a9f9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6c612bbf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216392e9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f50985d9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3f2d964e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BECK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−6 166 956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−9 809 459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833 994 125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897 233 414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II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JUTHOPHI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OSTUNI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PLACENTA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925 430 803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