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f274307c3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31d13cb0e4b46"/>
  </p:sldMasterIdLst>
  <p:sldIdLst>
    <p:sldId xmlns:r="http://schemas.openxmlformats.org/officeDocument/2006/relationships" id="256" r:id="R4f24af0792f246d9"/>
    <p:sldId xmlns:r="http://schemas.openxmlformats.org/officeDocument/2006/relationships" id="257" r:id="Ra695e2893f554530"/>
    <p:sldId xmlns:r="http://schemas.openxmlformats.org/officeDocument/2006/relationships" id="258" r:id="Rfb6d5681b2a94eb7"/>
    <p:sldId xmlns:r="http://schemas.openxmlformats.org/officeDocument/2006/relationships" id="259" r:id="Redfaad1d0efb4331"/>
    <p:sldId xmlns:r="http://schemas.openxmlformats.org/officeDocument/2006/relationships" id="260" r:id="R615b1c90d9034514"/>
    <p:sldId xmlns:r="http://schemas.openxmlformats.org/officeDocument/2006/relationships" id="261" r:id="R5dbeb0e0541a4ab2"/>
    <p:sldId xmlns:r="http://schemas.openxmlformats.org/officeDocument/2006/relationships" id="262" r:id="Ra2217fe1f64b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31d13cb0e4b46" /><Relationship Type="http://schemas.openxmlformats.org/officeDocument/2006/relationships/slide" Target="/ppt/slides/slide1.xml" Id="R4f24af0792f246d9" /><Relationship Type="http://schemas.openxmlformats.org/officeDocument/2006/relationships/slide" Target="/ppt/slides/slide2.xml" Id="Ra695e2893f554530" /><Relationship Type="http://schemas.openxmlformats.org/officeDocument/2006/relationships/slide" Target="/ppt/slides/slide3.xml" Id="Rfb6d5681b2a94eb7" /><Relationship Type="http://schemas.openxmlformats.org/officeDocument/2006/relationships/slide" Target="/ppt/slides/slide4.xml" Id="Redfaad1d0efb4331" /><Relationship Type="http://schemas.openxmlformats.org/officeDocument/2006/relationships/slide" Target="/ppt/slides/slide5.xml" Id="R615b1c90d9034514" /><Relationship Type="http://schemas.openxmlformats.org/officeDocument/2006/relationships/slide" Target="/ppt/slides/slide6.xml" Id="R5dbeb0e0541a4ab2" /><Relationship Type="http://schemas.openxmlformats.org/officeDocument/2006/relationships/slide" Target="/ppt/slides/slide7.xml" Id="Ra2217fe1f64b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5d9e1ccc1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88b647c542d4" /><Relationship Type="http://schemas.openxmlformats.org/officeDocument/2006/relationships/theme" Target="/ppt/slideMasters/theme/theme1.xml" Id="R57fea0dc4a8d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b88b647c5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b0de589fc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52b7ee3e4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b27bdf0a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5ee1b676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b7503535a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8a56b9a71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f55716b7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TORE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