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78d39d57d38413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3db917354ad4f0b"/>
  </p:sldMasterIdLst>
  <p:sldIdLst>
    <p:sldId xmlns:r="http://schemas.openxmlformats.org/officeDocument/2006/relationships" id="256" r:id="Rb83974fa5fc846b1"/>
    <p:sldId xmlns:r="http://schemas.openxmlformats.org/officeDocument/2006/relationships" id="257" r:id="R9e3c8f11912b4762"/>
    <p:sldId xmlns:r="http://schemas.openxmlformats.org/officeDocument/2006/relationships" id="258" r:id="R3410cd2e4517464c"/>
    <p:sldId xmlns:r="http://schemas.openxmlformats.org/officeDocument/2006/relationships" id="259" r:id="R431d494eec2f468c"/>
    <p:sldId xmlns:r="http://schemas.openxmlformats.org/officeDocument/2006/relationships" id="260" r:id="Rf3ca9691f4f74cc9"/>
    <p:sldId xmlns:r="http://schemas.openxmlformats.org/officeDocument/2006/relationships" id="261" r:id="Re98c7fade87240a3"/>
    <p:sldId xmlns:r="http://schemas.openxmlformats.org/officeDocument/2006/relationships" id="262" r:id="R046e0c6540fb465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3db917354ad4f0b" /><Relationship Type="http://schemas.openxmlformats.org/officeDocument/2006/relationships/slide" Target="/ppt/slides/slide1.xml" Id="Rb83974fa5fc846b1" /><Relationship Type="http://schemas.openxmlformats.org/officeDocument/2006/relationships/slide" Target="/ppt/slides/slide2.xml" Id="R9e3c8f11912b4762" /><Relationship Type="http://schemas.openxmlformats.org/officeDocument/2006/relationships/slide" Target="/ppt/slides/slide3.xml" Id="R3410cd2e4517464c" /><Relationship Type="http://schemas.openxmlformats.org/officeDocument/2006/relationships/slide" Target="/ppt/slides/slide4.xml" Id="R431d494eec2f468c" /><Relationship Type="http://schemas.openxmlformats.org/officeDocument/2006/relationships/slide" Target="/ppt/slides/slide5.xml" Id="Rf3ca9691f4f74cc9" /><Relationship Type="http://schemas.openxmlformats.org/officeDocument/2006/relationships/slide" Target="/ppt/slides/slide6.xml" Id="Re98c7fade87240a3" /><Relationship Type="http://schemas.openxmlformats.org/officeDocument/2006/relationships/slide" Target="/ppt/slides/slide7.xml" Id="R046e0c6540fb465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071ad299e2b425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27fbdd83a549ff" /><Relationship Type="http://schemas.openxmlformats.org/officeDocument/2006/relationships/theme" Target="/ppt/slideMasters/theme/theme1.xml" Id="Rb7d25b38661647e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327fbdd83a549f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77e8f6f7bb4b2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40c6b40f274f7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ab70a8783e424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ee44cf7efd433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74036dc212404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6b62a2129a467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e5e62c4fd8435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FHS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FHS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FHS INVEST AS ble etablert [år] og holder til i Nesøya.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FHS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FHS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FHS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−7 570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199 303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758 095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3 048 202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FHS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TORGEIR SLAATTEN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FREDRIK HERLOFSEN SLAATTEN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FHS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Ridder Flemmings vei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1397 Nesøya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925 447 439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FHS INVEST AS</a:t>
            </a:r>
          </a:p>
        </p:txBody>
      </p:sp>
    </p:spTree>
  </p:cSld>
  <p:clrMapOvr>
    <a:masterClrMapping xmlns:a="http://schemas.openxmlformats.org/drawingml/2006/main"/>
  </p:clrMapOvr>
</p:sld>
</file>