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896bc5f62046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bdac46d99d48b3"/>
  </p:sldMasterIdLst>
  <p:sldIdLst>
    <p:sldId xmlns:r="http://schemas.openxmlformats.org/officeDocument/2006/relationships" id="256" r:id="R275662ba70ba490b"/>
    <p:sldId xmlns:r="http://schemas.openxmlformats.org/officeDocument/2006/relationships" id="257" r:id="Rbbc1ea2229554c58"/>
    <p:sldId xmlns:r="http://schemas.openxmlformats.org/officeDocument/2006/relationships" id="258" r:id="R6ef48c956a4849bc"/>
    <p:sldId xmlns:r="http://schemas.openxmlformats.org/officeDocument/2006/relationships" id="259" r:id="Rb82040692f714117"/>
    <p:sldId xmlns:r="http://schemas.openxmlformats.org/officeDocument/2006/relationships" id="260" r:id="R6852c4b11c724fe2"/>
    <p:sldId xmlns:r="http://schemas.openxmlformats.org/officeDocument/2006/relationships" id="261" r:id="R4457bfaa27234ba6"/>
    <p:sldId xmlns:r="http://schemas.openxmlformats.org/officeDocument/2006/relationships" id="262" r:id="R73e6200dd6a748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bdac46d99d48b3" /><Relationship Type="http://schemas.openxmlformats.org/officeDocument/2006/relationships/slide" Target="/ppt/slides/slide1.xml" Id="R275662ba70ba490b" /><Relationship Type="http://schemas.openxmlformats.org/officeDocument/2006/relationships/slide" Target="/ppt/slides/slide2.xml" Id="Rbbc1ea2229554c58" /><Relationship Type="http://schemas.openxmlformats.org/officeDocument/2006/relationships/slide" Target="/ppt/slides/slide3.xml" Id="R6ef48c956a4849bc" /><Relationship Type="http://schemas.openxmlformats.org/officeDocument/2006/relationships/slide" Target="/ppt/slides/slide4.xml" Id="Rb82040692f714117" /><Relationship Type="http://schemas.openxmlformats.org/officeDocument/2006/relationships/slide" Target="/ppt/slides/slide5.xml" Id="R6852c4b11c724fe2" /><Relationship Type="http://schemas.openxmlformats.org/officeDocument/2006/relationships/slide" Target="/ppt/slides/slide6.xml" Id="R4457bfaa27234ba6" /><Relationship Type="http://schemas.openxmlformats.org/officeDocument/2006/relationships/slide" Target="/ppt/slides/slide7.xml" Id="R73e6200dd6a748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bc87b236e24f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e93c9bdf54d8f" /><Relationship Type="http://schemas.openxmlformats.org/officeDocument/2006/relationships/theme" Target="/ppt/slideMasters/theme/theme1.xml" Id="Rba6d55230c2b4d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1e93c9bdf54d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bf7bd4c584d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fe18d666543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bee9b7c3d49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468c93d6a4d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8086c9c8542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ed527fe994b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03906c6f44c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A-REVISJON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A-REVISJON AS ble etablert [år] og holder til i Fosnavåg.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4 907 188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1 203 835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1 015 532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1 750 154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2 982 133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DIGERNES MORTEN BERGE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KVALSUND OLE BJØRN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MYKLEBUST FRODE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6090 Fosnavåg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925 472 794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A-REVISJON AS</a:t>
            </a:r>
          </a:p>
        </p:txBody>
      </p:sp>
    </p:spTree>
  </p:cSld>
  <p:clrMapOvr>
    <a:masterClrMapping xmlns:a="http://schemas.openxmlformats.org/drawingml/2006/main"/>
  </p:clrMapOvr>
</p:sld>
</file>