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13d74cb8d004ad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46f9802b5e4ddd"/>
  </p:sldMasterIdLst>
  <p:sldIdLst>
    <p:sldId xmlns:r="http://schemas.openxmlformats.org/officeDocument/2006/relationships" id="256" r:id="R190153d96c6b4c97"/>
    <p:sldId xmlns:r="http://schemas.openxmlformats.org/officeDocument/2006/relationships" id="257" r:id="R0139150ece734123"/>
    <p:sldId xmlns:r="http://schemas.openxmlformats.org/officeDocument/2006/relationships" id="258" r:id="R49dfae927b3f46b1"/>
    <p:sldId xmlns:r="http://schemas.openxmlformats.org/officeDocument/2006/relationships" id="259" r:id="R8471ce7dcd2e4219"/>
    <p:sldId xmlns:r="http://schemas.openxmlformats.org/officeDocument/2006/relationships" id="260" r:id="R2127c3bb762a4c30"/>
    <p:sldId xmlns:r="http://schemas.openxmlformats.org/officeDocument/2006/relationships" id="261" r:id="R195f3aa252334743"/>
    <p:sldId xmlns:r="http://schemas.openxmlformats.org/officeDocument/2006/relationships" id="262" r:id="R2d2fa228eb95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46f9802b5e4ddd" /><Relationship Type="http://schemas.openxmlformats.org/officeDocument/2006/relationships/slide" Target="/ppt/slides/slide1.xml" Id="R190153d96c6b4c97" /><Relationship Type="http://schemas.openxmlformats.org/officeDocument/2006/relationships/slide" Target="/ppt/slides/slide2.xml" Id="R0139150ece734123" /><Relationship Type="http://schemas.openxmlformats.org/officeDocument/2006/relationships/slide" Target="/ppt/slides/slide3.xml" Id="R49dfae927b3f46b1" /><Relationship Type="http://schemas.openxmlformats.org/officeDocument/2006/relationships/slide" Target="/ppt/slides/slide4.xml" Id="R8471ce7dcd2e4219" /><Relationship Type="http://schemas.openxmlformats.org/officeDocument/2006/relationships/slide" Target="/ppt/slides/slide5.xml" Id="R2127c3bb762a4c30" /><Relationship Type="http://schemas.openxmlformats.org/officeDocument/2006/relationships/slide" Target="/ppt/slides/slide6.xml" Id="R195f3aa252334743" /><Relationship Type="http://schemas.openxmlformats.org/officeDocument/2006/relationships/slide" Target="/ppt/slides/slide7.xml" Id="R2d2fa228eb95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0e157c36847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692b0542fe4d1a" /><Relationship Type="http://schemas.openxmlformats.org/officeDocument/2006/relationships/theme" Target="/ppt/slideMasters/theme/theme1.xml" Id="R047fe4fcb16c47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692b0542fe4d1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bccf68ebaf450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63a37c6a8d477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b6b2a70d34f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dfa5dad4fe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c5cf12f1c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299b2bdd16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1e750327054a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GUSEMA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GUSEMA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834 806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1 004 747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1 004 747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JAHRE MEHREN DE BENEDETTI  –  67,3 %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MEHRENFORVENTET HOLDING AS  –  16,3 %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SMEHREN AS  –  16,3 %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Magnus Bergs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925 475 009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GUSEMA AS</a:t>
            </a:r>
          </a:p>
        </p:txBody>
      </p:sp>
    </p:spTree>
  </p:cSld>
  <p:clrMapOvr>
    <a:masterClrMapping xmlns:a="http://schemas.openxmlformats.org/drawingml/2006/main"/>
  </p:clrMapOvr>
</p:sld>
</file>