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b6f9fed9803436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f2d8fdd2ea944e0"/>
  </p:sldMasterIdLst>
  <p:sldIdLst>
    <p:sldId xmlns:r="http://schemas.openxmlformats.org/officeDocument/2006/relationships" id="256" r:id="Rd16923566c3e406d"/>
    <p:sldId xmlns:r="http://schemas.openxmlformats.org/officeDocument/2006/relationships" id="257" r:id="Rdf8b808d271f4502"/>
    <p:sldId xmlns:r="http://schemas.openxmlformats.org/officeDocument/2006/relationships" id="258" r:id="Rae44fdc9e43245e3"/>
    <p:sldId xmlns:r="http://schemas.openxmlformats.org/officeDocument/2006/relationships" id="259" r:id="Rd2cf61f8105443b7"/>
    <p:sldId xmlns:r="http://schemas.openxmlformats.org/officeDocument/2006/relationships" id="260" r:id="Rdf20051dd3364475"/>
    <p:sldId xmlns:r="http://schemas.openxmlformats.org/officeDocument/2006/relationships" id="261" r:id="R5de8512554534402"/>
    <p:sldId xmlns:r="http://schemas.openxmlformats.org/officeDocument/2006/relationships" id="262" r:id="R73697eb2fc6b40d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2d8fdd2ea944e0" /><Relationship Type="http://schemas.openxmlformats.org/officeDocument/2006/relationships/slide" Target="/ppt/slides/slide1.xml" Id="Rd16923566c3e406d" /><Relationship Type="http://schemas.openxmlformats.org/officeDocument/2006/relationships/slide" Target="/ppt/slides/slide2.xml" Id="Rdf8b808d271f4502" /><Relationship Type="http://schemas.openxmlformats.org/officeDocument/2006/relationships/slide" Target="/ppt/slides/slide3.xml" Id="Rae44fdc9e43245e3" /><Relationship Type="http://schemas.openxmlformats.org/officeDocument/2006/relationships/slide" Target="/ppt/slides/slide4.xml" Id="Rd2cf61f8105443b7" /><Relationship Type="http://schemas.openxmlformats.org/officeDocument/2006/relationships/slide" Target="/ppt/slides/slide5.xml" Id="Rdf20051dd3364475" /><Relationship Type="http://schemas.openxmlformats.org/officeDocument/2006/relationships/slide" Target="/ppt/slides/slide6.xml" Id="R5de8512554534402" /><Relationship Type="http://schemas.openxmlformats.org/officeDocument/2006/relationships/slide" Target="/ppt/slides/slide7.xml" Id="R73697eb2fc6b40d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809ba1df734f2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f0e6b033f447f2" /><Relationship Type="http://schemas.openxmlformats.org/officeDocument/2006/relationships/theme" Target="/ppt/slideMasters/theme/theme1.xml" Id="Rb1fd6ed5017641d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ef0e6b033f447f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8fb1f43d8548f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4d7cf1c69f4ff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948663396548c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79cd5e91e6429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2785a14c8543b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7131e2c8eb486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682ac0a750408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JØRAN INVESTS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JØRAN INVESTS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JØRAN INVESTS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JØRAN INVESTS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JØRAN INVESTS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JØRAN INVESTS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−8 376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−8 376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−271 567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854 027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JØRAN INVESTS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SIMEN JØRAANDSTAD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JØRAN INVESTS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Simen Jøraandstad, Eugenies gate 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925 502 618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JØRAN INVESTS AS</a:t>
            </a:r>
          </a:p>
        </p:txBody>
      </p:sp>
    </p:spTree>
  </p:cSld>
  <p:clrMapOvr>
    <a:masterClrMapping xmlns:a="http://schemas.openxmlformats.org/drawingml/2006/main"/>
  </p:clrMapOvr>
</p:sld>
</file>