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faa2acba1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c99a39618451c"/>
  </p:sldMasterIdLst>
  <p:sldIdLst>
    <p:sldId xmlns:r="http://schemas.openxmlformats.org/officeDocument/2006/relationships" id="256" r:id="Re2322731f7b544b1"/>
    <p:sldId xmlns:r="http://schemas.openxmlformats.org/officeDocument/2006/relationships" id="257" r:id="R7ffa00a8b8ef4aa3"/>
    <p:sldId xmlns:r="http://schemas.openxmlformats.org/officeDocument/2006/relationships" id="258" r:id="Rad7e074d304c4804"/>
    <p:sldId xmlns:r="http://schemas.openxmlformats.org/officeDocument/2006/relationships" id="259" r:id="R8192fecbd17344cb"/>
    <p:sldId xmlns:r="http://schemas.openxmlformats.org/officeDocument/2006/relationships" id="260" r:id="Rcbe46fc722a94db6"/>
    <p:sldId xmlns:r="http://schemas.openxmlformats.org/officeDocument/2006/relationships" id="261" r:id="R2420cb091cb8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c99a39618451c" /><Relationship Type="http://schemas.openxmlformats.org/officeDocument/2006/relationships/slide" Target="/ppt/slides/slide1.xml" Id="Re2322731f7b544b1" /><Relationship Type="http://schemas.openxmlformats.org/officeDocument/2006/relationships/slide" Target="/ppt/slides/slide2.xml" Id="R7ffa00a8b8ef4aa3" /><Relationship Type="http://schemas.openxmlformats.org/officeDocument/2006/relationships/slide" Target="/ppt/slides/slide3.xml" Id="Rad7e074d304c4804" /><Relationship Type="http://schemas.openxmlformats.org/officeDocument/2006/relationships/slide" Target="/ppt/slides/slide4.xml" Id="R8192fecbd17344cb" /><Relationship Type="http://schemas.openxmlformats.org/officeDocument/2006/relationships/slide" Target="/ppt/slides/slide5.xml" Id="Rcbe46fc722a94db6" /><Relationship Type="http://schemas.openxmlformats.org/officeDocument/2006/relationships/slide" Target="/ppt/slides/slide6.xml" Id="R2420cb091cb8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1474f35db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6453f40e84f34" /><Relationship Type="http://schemas.openxmlformats.org/officeDocument/2006/relationships/theme" Target="/ppt/slideMasters/theme/theme1.xml" Id="Rad2a2b668c5c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6453f40e8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fb1783134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7a42c2d8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297f6d8f5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6bc35b08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5718ba979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111a53b07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