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d54863e61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da6115099435d"/>
  </p:sldMasterIdLst>
  <p:sldIdLst>
    <p:sldId xmlns:r="http://schemas.openxmlformats.org/officeDocument/2006/relationships" id="256" r:id="R5f9fc9df12254ac4"/>
    <p:sldId xmlns:r="http://schemas.openxmlformats.org/officeDocument/2006/relationships" id="257" r:id="Rbb5df05adf5f4dcb"/>
    <p:sldId xmlns:r="http://schemas.openxmlformats.org/officeDocument/2006/relationships" id="258" r:id="R0e679731195e46ad"/>
    <p:sldId xmlns:r="http://schemas.openxmlformats.org/officeDocument/2006/relationships" id="259" r:id="Rb6fffc7480904032"/>
    <p:sldId xmlns:r="http://schemas.openxmlformats.org/officeDocument/2006/relationships" id="260" r:id="R9686e3eaf2884f6c"/>
    <p:sldId xmlns:r="http://schemas.openxmlformats.org/officeDocument/2006/relationships" id="261" r:id="R7849aeba20074c91"/>
    <p:sldId xmlns:r="http://schemas.openxmlformats.org/officeDocument/2006/relationships" id="262" r:id="Rd83896c0efbc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da6115099435d" /><Relationship Type="http://schemas.openxmlformats.org/officeDocument/2006/relationships/slide" Target="/ppt/slides/slide1.xml" Id="R5f9fc9df12254ac4" /><Relationship Type="http://schemas.openxmlformats.org/officeDocument/2006/relationships/slide" Target="/ppt/slides/slide2.xml" Id="Rbb5df05adf5f4dcb" /><Relationship Type="http://schemas.openxmlformats.org/officeDocument/2006/relationships/slide" Target="/ppt/slides/slide3.xml" Id="R0e679731195e46ad" /><Relationship Type="http://schemas.openxmlformats.org/officeDocument/2006/relationships/slide" Target="/ppt/slides/slide4.xml" Id="Rb6fffc7480904032" /><Relationship Type="http://schemas.openxmlformats.org/officeDocument/2006/relationships/slide" Target="/ppt/slides/slide5.xml" Id="R9686e3eaf2884f6c" /><Relationship Type="http://schemas.openxmlformats.org/officeDocument/2006/relationships/slide" Target="/ppt/slides/slide6.xml" Id="R7849aeba20074c91" /><Relationship Type="http://schemas.openxmlformats.org/officeDocument/2006/relationships/slide" Target="/ppt/slides/slide7.xml" Id="Rd83896c0efbc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4d377d9de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d36a03971415a" /><Relationship Type="http://schemas.openxmlformats.org/officeDocument/2006/relationships/theme" Target="/ppt/slideMasters/theme/theme1.xml" Id="Ref81481f4b80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d36a03971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e379a251b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88891267b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f9620f135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7ebe372f9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0a1e6e24d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2fdd73647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4367c8c51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