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93903ecafe44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d75a2c06da451f"/>
  </p:sldMasterIdLst>
  <p:sldIdLst>
    <p:sldId xmlns:r="http://schemas.openxmlformats.org/officeDocument/2006/relationships" id="256" r:id="R0dec5464f52046ce"/>
    <p:sldId xmlns:r="http://schemas.openxmlformats.org/officeDocument/2006/relationships" id="257" r:id="R172e70e90a324976"/>
    <p:sldId xmlns:r="http://schemas.openxmlformats.org/officeDocument/2006/relationships" id="258" r:id="R3b3a2e72d7534e07"/>
    <p:sldId xmlns:r="http://schemas.openxmlformats.org/officeDocument/2006/relationships" id="259" r:id="R52e9e522ed6443fe"/>
    <p:sldId xmlns:r="http://schemas.openxmlformats.org/officeDocument/2006/relationships" id="260" r:id="R85c2d735fdc24dc8"/>
    <p:sldId xmlns:r="http://schemas.openxmlformats.org/officeDocument/2006/relationships" id="261" r:id="R8dc1b5edacea4fd8"/>
    <p:sldId xmlns:r="http://schemas.openxmlformats.org/officeDocument/2006/relationships" id="262" r:id="R1ff35084e91148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d75a2c06da451f" /><Relationship Type="http://schemas.openxmlformats.org/officeDocument/2006/relationships/slide" Target="/ppt/slides/slide1.xml" Id="R0dec5464f52046ce" /><Relationship Type="http://schemas.openxmlformats.org/officeDocument/2006/relationships/slide" Target="/ppt/slides/slide2.xml" Id="R172e70e90a324976" /><Relationship Type="http://schemas.openxmlformats.org/officeDocument/2006/relationships/slide" Target="/ppt/slides/slide3.xml" Id="R3b3a2e72d7534e07" /><Relationship Type="http://schemas.openxmlformats.org/officeDocument/2006/relationships/slide" Target="/ppt/slides/slide4.xml" Id="R52e9e522ed6443fe" /><Relationship Type="http://schemas.openxmlformats.org/officeDocument/2006/relationships/slide" Target="/ppt/slides/slide5.xml" Id="R85c2d735fdc24dc8" /><Relationship Type="http://schemas.openxmlformats.org/officeDocument/2006/relationships/slide" Target="/ppt/slides/slide6.xml" Id="R8dc1b5edacea4fd8" /><Relationship Type="http://schemas.openxmlformats.org/officeDocument/2006/relationships/slide" Target="/ppt/slides/slide7.xml" Id="R1ff35084e91148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282e4b95141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35380e8f54372" /><Relationship Type="http://schemas.openxmlformats.org/officeDocument/2006/relationships/theme" Target="/ppt/slideMasters/theme/theme1.xml" Id="R4ec7db3217964f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35380e8f543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e312a716b41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c9e24e15d4e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3536b573a4f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c0af6c76743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99e82a10344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8606b0dcf4c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fd2d7e10b45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APEX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APEX EQUITY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4 245 451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21 745 452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LTOWN INVEST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 INVEST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SOLIDWEB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SVENSEN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Admiral Børresens vei 6E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925 510 947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EQUITY AS</a:t>
            </a:r>
          </a:p>
        </p:txBody>
      </p:sp>
    </p:spTree>
  </p:cSld>
  <p:clrMapOvr>
    <a:masterClrMapping xmlns:a="http://schemas.openxmlformats.org/drawingml/2006/main"/>
  </p:clrMapOvr>
</p:sld>
</file>