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3e9b4222d42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43bfdaf4154f7c"/>
  </p:sldMasterIdLst>
  <p:sldIdLst>
    <p:sldId xmlns:r="http://schemas.openxmlformats.org/officeDocument/2006/relationships" id="256" r:id="R26324ac163ea41d4"/>
    <p:sldId xmlns:r="http://schemas.openxmlformats.org/officeDocument/2006/relationships" id="257" r:id="Rc066d6eaba614b68"/>
    <p:sldId xmlns:r="http://schemas.openxmlformats.org/officeDocument/2006/relationships" id="258" r:id="Rbef476a5650343c8"/>
    <p:sldId xmlns:r="http://schemas.openxmlformats.org/officeDocument/2006/relationships" id="259" r:id="Re551d42089de4785"/>
    <p:sldId xmlns:r="http://schemas.openxmlformats.org/officeDocument/2006/relationships" id="260" r:id="R3f4ee9182b1e4a50"/>
    <p:sldId xmlns:r="http://schemas.openxmlformats.org/officeDocument/2006/relationships" id="261" r:id="R0bf8fb63b2ba4793"/>
    <p:sldId xmlns:r="http://schemas.openxmlformats.org/officeDocument/2006/relationships" id="262" r:id="R36595403b0da4d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3bfdaf4154f7c" /><Relationship Type="http://schemas.openxmlformats.org/officeDocument/2006/relationships/slide" Target="/ppt/slides/slide1.xml" Id="R26324ac163ea41d4" /><Relationship Type="http://schemas.openxmlformats.org/officeDocument/2006/relationships/slide" Target="/ppt/slides/slide2.xml" Id="Rc066d6eaba614b68" /><Relationship Type="http://schemas.openxmlformats.org/officeDocument/2006/relationships/slide" Target="/ppt/slides/slide3.xml" Id="Rbef476a5650343c8" /><Relationship Type="http://schemas.openxmlformats.org/officeDocument/2006/relationships/slide" Target="/ppt/slides/slide4.xml" Id="Re551d42089de4785" /><Relationship Type="http://schemas.openxmlformats.org/officeDocument/2006/relationships/slide" Target="/ppt/slides/slide5.xml" Id="R3f4ee9182b1e4a50" /><Relationship Type="http://schemas.openxmlformats.org/officeDocument/2006/relationships/slide" Target="/ppt/slides/slide6.xml" Id="R0bf8fb63b2ba4793" /><Relationship Type="http://schemas.openxmlformats.org/officeDocument/2006/relationships/slide" Target="/ppt/slides/slide7.xml" Id="R36595403b0da4d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4ac57496e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842bc9e734704" /><Relationship Type="http://schemas.openxmlformats.org/officeDocument/2006/relationships/theme" Target="/ppt/slideMasters/theme/theme1.xml" Id="R477eb37746a1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842bc9e73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9b3e85299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31e98b76d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9f025cf5248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ad17c24174c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7f7d49a443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5ceb25b6c4a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0df43f47d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INCUBATE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INCUBATE AS ble etablert [år] og holder til i Raudeberg.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5 066 602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Traneberglia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6710 Raudeberg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925 523 909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