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f2d6fb550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c18545a0540f6"/>
  </p:sldMasterIdLst>
  <p:sldIdLst>
    <p:sldId xmlns:r="http://schemas.openxmlformats.org/officeDocument/2006/relationships" id="256" r:id="Rfb02bcc3c1d24d08"/>
    <p:sldId xmlns:r="http://schemas.openxmlformats.org/officeDocument/2006/relationships" id="257" r:id="Rb9beeab25b504920"/>
    <p:sldId xmlns:r="http://schemas.openxmlformats.org/officeDocument/2006/relationships" id="258" r:id="R63f4a97a659646a3"/>
    <p:sldId xmlns:r="http://schemas.openxmlformats.org/officeDocument/2006/relationships" id="259" r:id="R49f848daeedc4e82"/>
    <p:sldId xmlns:r="http://schemas.openxmlformats.org/officeDocument/2006/relationships" id="260" r:id="R02afb4158cc54a94"/>
    <p:sldId xmlns:r="http://schemas.openxmlformats.org/officeDocument/2006/relationships" id="261" r:id="R613286679a2b4c26"/>
    <p:sldId xmlns:r="http://schemas.openxmlformats.org/officeDocument/2006/relationships" id="262" r:id="R2acf0adb8920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c18545a0540f6" /><Relationship Type="http://schemas.openxmlformats.org/officeDocument/2006/relationships/slide" Target="/ppt/slides/slide1.xml" Id="Rfb02bcc3c1d24d08" /><Relationship Type="http://schemas.openxmlformats.org/officeDocument/2006/relationships/slide" Target="/ppt/slides/slide2.xml" Id="Rb9beeab25b504920" /><Relationship Type="http://schemas.openxmlformats.org/officeDocument/2006/relationships/slide" Target="/ppt/slides/slide3.xml" Id="R63f4a97a659646a3" /><Relationship Type="http://schemas.openxmlformats.org/officeDocument/2006/relationships/slide" Target="/ppt/slides/slide4.xml" Id="R49f848daeedc4e82" /><Relationship Type="http://schemas.openxmlformats.org/officeDocument/2006/relationships/slide" Target="/ppt/slides/slide5.xml" Id="R02afb4158cc54a94" /><Relationship Type="http://schemas.openxmlformats.org/officeDocument/2006/relationships/slide" Target="/ppt/slides/slide6.xml" Id="R613286679a2b4c26" /><Relationship Type="http://schemas.openxmlformats.org/officeDocument/2006/relationships/slide" Target="/ppt/slides/slide7.xml" Id="R2acf0adb8920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a4ce256ec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66a1deddb4191" /><Relationship Type="http://schemas.openxmlformats.org/officeDocument/2006/relationships/theme" Target="/ppt/slideMasters/theme/theme1.xml" Id="R8427eeff6b22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66a1deddb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d1ed652e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5d1a3de87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96bce3c8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8180ce48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58265831e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1df022086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25341405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