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b77423563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469121c6a436e"/>
  </p:sldMasterIdLst>
  <p:sldIdLst>
    <p:sldId xmlns:r="http://schemas.openxmlformats.org/officeDocument/2006/relationships" id="256" r:id="R525d2e2d4c314700"/>
    <p:sldId xmlns:r="http://schemas.openxmlformats.org/officeDocument/2006/relationships" id="257" r:id="Rf5204ded2b614666"/>
    <p:sldId xmlns:r="http://schemas.openxmlformats.org/officeDocument/2006/relationships" id="258" r:id="Rf2b2ad9ef92b4c4e"/>
    <p:sldId xmlns:r="http://schemas.openxmlformats.org/officeDocument/2006/relationships" id="259" r:id="R674888b865b4475e"/>
    <p:sldId xmlns:r="http://schemas.openxmlformats.org/officeDocument/2006/relationships" id="260" r:id="Rd71f54bba32d47e3"/>
    <p:sldId xmlns:r="http://schemas.openxmlformats.org/officeDocument/2006/relationships" id="261" r:id="Rde2a24a2dd72421c"/>
    <p:sldId xmlns:r="http://schemas.openxmlformats.org/officeDocument/2006/relationships" id="262" r:id="Rface14200a1a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469121c6a436e" /><Relationship Type="http://schemas.openxmlformats.org/officeDocument/2006/relationships/slide" Target="/ppt/slides/slide1.xml" Id="R525d2e2d4c314700" /><Relationship Type="http://schemas.openxmlformats.org/officeDocument/2006/relationships/slide" Target="/ppt/slides/slide2.xml" Id="Rf5204ded2b614666" /><Relationship Type="http://schemas.openxmlformats.org/officeDocument/2006/relationships/slide" Target="/ppt/slides/slide3.xml" Id="Rf2b2ad9ef92b4c4e" /><Relationship Type="http://schemas.openxmlformats.org/officeDocument/2006/relationships/slide" Target="/ppt/slides/slide4.xml" Id="R674888b865b4475e" /><Relationship Type="http://schemas.openxmlformats.org/officeDocument/2006/relationships/slide" Target="/ppt/slides/slide5.xml" Id="Rd71f54bba32d47e3" /><Relationship Type="http://schemas.openxmlformats.org/officeDocument/2006/relationships/slide" Target="/ppt/slides/slide6.xml" Id="Rde2a24a2dd72421c" /><Relationship Type="http://schemas.openxmlformats.org/officeDocument/2006/relationships/slide" Target="/ppt/slides/slide7.xml" Id="Rface14200a1a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409c76228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99d4b23b34a93" /><Relationship Type="http://schemas.openxmlformats.org/officeDocument/2006/relationships/theme" Target="/ppt/slideMasters/theme/theme1.xml" Id="Raed7dd5a1cd8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99d4b23b3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b7887063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c23d6ff81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a29f8f57e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24eb4d3de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6361efe85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8afcaee094d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e7b09b676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HOTELL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