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4055e18af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49176a1e749af"/>
  </p:sldMasterIdLst>
  <p:sldIdLst>
    <p:sldId xmlns:r="http://schemas.openxmlformats.org/officeDocument/2006/relationships" id="256" r:id="Rd77bcf6271694032"/>
    <p:sldId xmlns:r="http://schemas.openxmlformats.org/officeDocument/2006/relationships" id="257" r:id="Rfa51c5e7fcb34e42"/>
    <p:sldId xmlns:r="http://schemas.openxmlformats.org/officeDocument/2006/relationships" id="258" r:id="R4614965e0446450f"/>
    <p:sldId xmlns:r="http://schemas.openxmlformats.org/officeDocument/2006/relationships" id="259" r:id="R72f071d5b09e4331"/>
    <p:sldId xmlns:r="http://schemas.openxmlformats.org/officeDocument/2006/relationships" id="260" r:id="Rfa43322a8da24ad4"/>
    <p:sldId xmlns:r="http://schemas.openxmlformats.org/officeDocument/2006/relationships" id="261" r:id="Rd236a0dc55f54c92"/>
    <p:sldId xmlns:r="http://schemas.openxmlformats.org/officeDocument/2006/relationships" id="262" r:id="R4be714b74685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49176a1e749af" /><Relationship Type="http://schemas.openxmlformats.org/officeDocument/2006/relationships/slide" Target="/ppt/slides/slide1.xml" Id="Rd77bcf6271694032" /><Relationship Type="http://schemas.openxmlformats.org/officeDocument/2006/relationships/slide" Target="/ppt/slides/slide2.xml" Id="Rfa51c5e7fcb34e42" /><Relationship Type="http://schemas.openxmlformats.org/officeDocument/2006/relationships/slide" Target="/ppt/slides/slide3.xml" Id="R4614965e0446450f" /><Relationship Type="http://schemas.openxmlformats.org/officeDocument/2006/relationships/slide" Target="/ppt/slides/slide4.xml" Id="R72f071d5b09e4331" /><Relationship Type="http://schemas.openxmlformats.org/officeDocument/2006/relationships/slide" Target="/ppt/slides/slide5.xml" Id="Rfa43322a8da24ad4" /><Relationship Type="http://schemas.openxmlformats.org/officeDocument/2006/relationships/slide" Target="/ppt/slides/slide6.xml" Id="Rd236a0dc55f54c92" /><Relationship Type="http://schemas.openxmlformats.org/officeDocument/2006/relationships/slide" Target="/ppt/slides/slide7.xml" Id="R4be714b74685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bd8220120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804666704721" /><Relationship Type="http://schemas.openxmlformats.org/officeDocument/2006/relationships/theme" Target="/ppt/slideMasters/theme/theme1.xml" Id="R6c15399a96f5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d80466670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57b3d279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621fd94a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e06ba29c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8506fcdf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d87b921f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fcbeab26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5f1650a5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CECILIE AUGELI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