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f9783b541844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72f8c8942b48e1"/>
  </p:sldMasterIdLst>
  <p:sldIdLst>
    <p:sldId xmlns:r="http://schemas.openxmlformats.org/officeDocument/2006/relationships" id="256" r:id="Rb53820374ab04b97"/>
    <p:sldId xmlns:r="http://schemas.openxmlformats.org/officeDocument/2006/relationships" id="257" r:id="R45f5e16205494a1f"/>
    <p:sldId xmlns:r="http://schemas.openxmlformats.org/officeDocument/2006/relationships" id="258" r:id="Re543cbab9db040ac"/>
    <p:sldId xmlns:r="http://schemas.openxmlformats.org/officeDocument/2006/relationships" id="259" r:id="Rfdd22d2a5a334f9b"/>
    <p:sldId xmlns:r="http://schemas.openxmlformats.org/officeDocument/2006/relationships" id="260" r:id="R514f94461b134465"/>
    <p:sldId xmlns:r="http://schemas.openxmlformats.org/officeDocument/2006/relationships" id="261" r:id="R9d29bc99fa2a43e3"/>
    <p:sldId xmlns:r="http://schemas.openxmlformats.org/officeDocument/2006/relationships" id="262" r:id="R43c969dd3c7046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72f8c8942b48e1" /><Relationship Type="http://schemas.openxmlformats.org/officeDocument/2006/relationships/slide" Target="/ppt/slides/slide1.xml" Id="Rb53820374ab04b97" /><Relationship Type="http://schemas.openxmlformats.org/officeDocument/2006/relationships/slide" Target="/ppt/slides/slide2.xml" Id="R45f5e16205494a1f" /><Relationship Type="http://schemas.openxmlformats.org/officeDocument/2006/relationships/slide" Target="/ppt/slides/slide3.xml" Id="Re543cbab9db040ac" /><Relationship Type="http://schemas.openxmlformats.org/officeDocument/2006/relationships/slide" Target="/ppt/slides/slide4.xml" Id="Rfdd22d2a5a334f9b" /><Relationship Type="http://schemas.openxmlformats.org/officeDocument/2006/relationships/slide" Target="/ppt/slides/slide5.xml" Id="R514f94461b134465" /><Relationship Type="http://schemas.openxmlformats.org/officeDocument/2006/relationships/slide" Target="/ppt/slides/slide6.xml" Id="R9d29bc99fa2a43e3" /><Relationship Type="http://schemas.openxmlformats.org/officeDocument/2006/relationships/slide" Target="/ppt/slides/slide7.xml" Id="R43c969dd3c7046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09aba340604b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784f50c294a71" /><Relationship Type="http://schemas.openxmlformats.org/officeDocument/2006/relationships/theme" Target="/ppt/slideMasters/theme/theme1.xml" Id="R0da19a107f2248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3784f50c294a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67fd80f0f43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77c36806749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0d3ec7b5c4b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86aee8c6249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1c6ea587a47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182579e0645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76086372240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AUSTEVIK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AUSTEVIK INVEST AS ble etablert [år] og holder til i Håvik.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1 283 891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3 006 165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3 319 245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AUSTEVIK BJØRN ANDRE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v/Bjørn Andre Austevik, Liarvegen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4265 Håvik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925 565 830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AUSTEVIK INVEST AS</a:t>
            </a:r>
          </a:p>
        </p:txBody>
      </p:sp>
    </p:spTree>
  </p:cSld>
  <p:clrMapOvr>
    <a:masterClrMapping xmlns:a="http://schemas.openxmlformats.org/drawingml/2006/main"/>
  </p:clrMapOvr>
</p:sld>
</file>