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f9ae83802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6aa3c20e24146"/>
  </p:sldMasterIdLst>
  <p:sldIdLst>
    <p:sldId xmlns:r="http://schemas.openxmlformats.org/officeDocument/2006/relationships" id="256" r:id="R850cae765bf849c1"/>
    <p:sldId xmlns:r="http://schemas.openxmlformats.org/officeDocument/2006/relationships" id="257" r:id="R452fbe03e1be4557"/>
    <p:sldId xmlns:r="http://schemas.openxmlformats.org/officeDocument/2006/relationships" id="258" r:id="R0d52122f1ae64f5c"/>
    <p:sldId xmlns:r="http://schemas.openxmlformats.org/officeDocument/2006/relationships" id="259" r:id="R0177386e54544d1e"/>
    <p:sldId xmlns:r="http://schemas.openxmlformats.org/officeDocument/2006/relationships" id="260" r:id="R59d6d9c3ed014a17"/>
    <p:sldId xmlns:r="http://schemas.openxmlformats.org/officeDocument/2006/relationships" id="261" r:id="R0bf9a7f8d8d9440e"/>
    <p:sldId xmlns:r="http://schemas.openxmlformats.org/officeDocument/2006/relationships" id="262" r:id="Reb8c367f8da3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6aa3c20e24146" /><Relationship Type="http://schemas.openxmlformats.org/officeDocument/2006/relationships/slide" Target="/ppt/slides/slide1.xml" Id="R850cae765bf849c1" /><Relationship Type="http://schemas.openxmlformats.org/officeDocument/2006/relationships/slide" Target="/ppt/slides/slide2.xml" Id="R452fbe03e1be4557" /><Relationship Type="http://schemas.openxmlformats.org/officeDocument/2006/relationships/slide" Target="/ppt/slides/slide3.xml" Id="R0d52122f1ae64f5c" /><Relationship Type="http://schemas.openxmlformats.org/officeDocument/2006/relationships/slide" Target="/ppt/slides/slide4.xml" Id="R0177386e54544d1e" /><Relationship Type="http://schemas.openxmlformats.org/officeDocument/2006/relationships/slide" Target="/ppt/slides/slide5.xml" Id="R59d6d9c3ed014a17" /><Relationship Type="http://schemas.openxmlformats.org/officeDocument/2006/relationships/slide" Target="/ppt/slides/slide6.xml" Id="R0bf9a7f8d8d9440e" /><Relationship Type="http://schemas.openxmlformats.org/officeDocument/2006/relationships/slide" Target="/ppt/slides/slide7.xml" Id="Reb8c367f8da3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566ce1a14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1f7a926964eee" /><Relationship Type="http://schemas.openxmlformats.org/officeDocument/2006/relationships/theme" Target="/ppt/slideMasters/theme/theme1.xml" Id="Rf13b440793b5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1f7a92696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f220b2b17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753df4441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acfec9e2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e51b7eef4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3bd4371e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19d64a72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148fad240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TØRRESSEN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Tronesgeilen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TØRRESSEN INVEST AS</a:t>
            </a:r>
          </a:p>
        </p:txBody>
      </p:sp>
    </p:spTree>
  </p:cSld>
  <p:clrMapOvr>
    <a:masterClrMapping xmlns:a="http://schemas.openxmlformats.org/drawingml/2006/main"/>
  </p:clrMapOvr>
</p:sld>
</file>