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e85d10704941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0f55f1b81645ae"/>
  </p:sldMasterIdLst>
  <p:sldIdLst>
    <p:sldId xmlns:r="http://schemas.openxmlformats.org/officeDocument/2006/relationships" id="256" r:id="R1f77f7ee9e974079"/>
    <p:sldId xmlns:r="http://schemas.openxmlformats.org/officeDocument/2006/relationships" id="257" r:id="Rb037298844a04ef7"/>
    <p:sldId xmlns:r="http://schemas.openxmlformats.org/officeDocument/2006/relationships" id="258" r:id="R37064388c1984616"/>
    <p:sldId xmlns:r="http://schemas.openxmlformats.org/officeDocument/2006/relationships" id="259" r:id="R49f50ab1dcc3485b"/>
    <p:sldId xmlns:r="http://schemas.openxmlformats.org/officeDocument/2006/relationships" id="260" r:id="Rbc27470c0f7d4acc"/>
    <p:sldId xmlns:r="http://schemas.openxmlformats.org/officeDocument/2006/relationships" id="261" r:id="R7b2f4db3c1124584"/>
    <p:sldId xmlns:r="http://schemas.openxmlformats.org/officeDocument/2006/relationships" id="262" r:id="Re0b42228cbd741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0f55f1b81645ae" /><Relationship Type="http://schemas.openxmlformats.org/officeDocument/2006/relationships/slide" Target="/ppt/slides/slide1.xml" Id="R1f77f7ee9e974079" /><Relationship Type="http://schemas.openxmlformats.org/officeDocument/2006/relationships/slide" Target="/ppt/slides/slide2.xml" Id="Rb037298844a04ef7" /><Relationship Type="http://schemas.openxmlformats.org/officeDocument/2006/relationships/slide" Target="/ppt/slides/slide3.xml" Id="R37064388c1984616" /><Relationship Type="http://schemas.openxmlformats.org/officeDocument/2006/relationships/slide" Target="/ppt/slides/slide4.xml" Id="R49f50ab1dcc3485b" /><Relationship Type="http://schemas.openxmlformats.org/officeDocument/2006/relationships/slide" Target="/ppt/slides/slide5.xml" Id="Rbc27470c0f7d4acc" /><Relationship Type="http://schemas.openxmlformats.org/officeDocument/2006/relationships/slide" Target="/ppt/slides/slide6.xml" Id="R7b2f4db3c1124584" /><Relationship Type="http://schemas.openxmlformats.org/officeDocument/2006/relationships/slide" Target="/ppt/slides/slide7.xml" Id="Re0b42228cbd741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f0fe2d089c44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8eb43a1864234" /><Relationship Type="http://schemas.openxmlformats.org/officeDocument/2006/relationships/theme" Target="/ppt/slideMasters/theme/theme1.xml" Id="R1f8d356a2bb847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88eb43a18642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1db6569de45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ba0a9014b48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e243f0fdf45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d076fc4c24e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3469ee1d848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0bed8054047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7db2457454a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MEME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560 539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2 351 720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AMINI MEHRDAD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925 572 055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MEME INVEST AS</a:t>
            </a:r>
          </a:p>
        </p:txBody>
      </p:sp>
    </p:spTree>
  </p:cSld>
  <p:clrMapOvr>
    <a:masterClrMapping xmlns:a="http://schemas.openxmlformats.org/drawingml/2006/main"/>
  </p:clrMapOvr>
</p:sld>
</file>