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2a67ece26548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7a1e839fff4333"/>
  </p:sldMasterIdLst>
  <p:sldIdLst>
    <p:sldId xmlns:r="http://schemas.openxmlformats.org/officeDocument/2006/relationships" id="256" r:id="Ra58c6d02a4914161"/>
    <p:sldId xmlns:r="http://schemas.openxmlformats.org/officeDocument/2006/relationships" id="257" r:id="Rc9747ecfcd754d0a"/>
    <p:sldId xmlns:r="http://schemas.openxmlformats.org/officeDocument/2006/relationships" id="258" r:id="R3ec042fda7ae4ab8"/>
    <p:sldId xmlns:r="http://schemas.openxmlformats.org/officeDocument/2006/relationships" id="259" r:id="R3dc6927a307548aa"/>
    <p:sldId xmlns:r="http://schemas.openxmlformats.org/officeDocument/2006/relationships" id="260" r:id="Ref7ecce15f94461c"/>
    <p:sldId xmlns:r="http://schemas.openxmlformats.org/officeDocument/2006/relationships" id="261" r:id="Rbad2ee7766fc48a4"/>
    <p:sldId xmlns:r="http://schemas.openxmlformats.org/officeDocument/2006/relationships" id="262" r:id="R5ca63b1cd60141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7a1e839fff4333" /><Relationship Type="http://schemas.openxmlformats.org/officeDocument/2006/relationships/slide" Target="/ppt/slides/slide1.xml" Id="Ra58c6d02a4914161" /><Relationship Type="http://schemas.openxmlformats.org/officeDocument/2006/relationships/slide" Target="/ppt/slides/slide2.xml" Id="Rc9747ecfcd754d0a" /><Relationship Type="http://schemas.openxmlformats.org/officeDocument/2006/relationships/slide" Target="/ppt/slides/slide3.xml" Id="R3ec042fda7ae4ab8" /><Relationship Type="http://schemas.openxmlformats.org/officeDocument/2006/relationships/slide" Target="/ppt/slides/slide4.xml" Id="R3dc6927a307548aa" /><Relationship Type="http://schemas.openxmlformats.org/officeDocument/2006/relationships/slide" Target="/ppt/slides/slide5.xml" Id="Ref7ecce15f94461c" /><Relationship Type="http://schemas.openxmlformats.org/officeDocument/2006/relationships/slide" Target="/ppt/slides/slide6.xml" Id="Rbad2ee7766fc48a4" /><Relationship Type="http://schemas.openxmlformats.org/officeDocument/2006/relationships/slide" Target="/ppt/slides/slide7.xml" Id="R5ca63b1cd60141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85e97e675546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e6027dce84e20" /><Relationship Type="http://schemas.openxmlformats.org/officeDocument/2006/relationships/theme" Target="/ppt/slideMasters/theme/theme1.xml" Id="R54f9032b21aa4a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8e6027dce84e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06859b70844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3e2eaa50e4e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aa41242c049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2cf098c5940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9e84e956a49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dd91b7ad74f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23c4908d64e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LAKSRAET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LAKSRAET GÅRD AS ble etablert [år] og holder til i Alsvåg.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1 653 336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−672 081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14 729 265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14 131 794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21 544 560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KNUT-VIGGO JOHANSEN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ANGELL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Laksraveien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8432 Alsvåg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925 580 147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