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427ed3598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f174012cdc48c8"/>
  </p:sldMasterIdLst>
  <p:sldIdLst>
    <p:sldId xmlns:r="http://schemas.openxmlformats.org/officeDocument/2006/relationships" id="256" r:id="R2f990931d6c442cc"/>
    <p:sldId xmlns:r="http://schemas.openxmlformats.org/officeDocument/2006/relationships" id="257" r:id="R267b639d0c2443bb"/>
    <p:sldId xmlns:r="http://schemas.openxmlformats.org/officeDocument/2006/relationships" id="258" r:id="R7732a7e5e1044c50"/>
    <p:sldId xmlns:r="http://schemas.openxmlformats.org/officeDocument/2006/relationships" id="259" r:id="R1964ca28da6d464f"/>
    <p:sldId xmlns:r="http://schemas.openxmlformats.org/officeDocument/2006/relationships" id="260" r:id="R1e80bdacfb7e46f7"/>
    <p:sldId xmlns:r="http://schemas.openxmlformats.org/officeDocument/2006/relationships" id="261" r:id="R03b6d61a0a3640a3"/>
    <p:sldId xmlns:r="http://schemas.openxmlformats.org/officeDocument/2006/relationships" id="262" r:id="R7f384828d63945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174012cdc48c8" /><Relationship Type="http://schemas.openxmlformats.org/officeDocument/2006/relationships/slide" Target="/ppt/slides/slide1.xml" Id="R2f990931d6c442cc" /><Relationship Type="http://schemas.openxmlformats.org/officeDocument/2006/relationships/slide" Target="/ppt/slides/slide2.xml" Id="R267b639d0c2443bb" /><Relationship Type="http://schemas.openxmlformats.org/officeDocument/2006/relationships/slide" Target="/ppt/slides/slide3.xml" Id="R7732a7e5e1044c50" /><Relationship Type="http://schemas.openxmlformats.org/officeDocument/2006/relationships/slide" Target="/ppt/slides/slide4.xml" Id="R1964ca28da6d464f" /><Relationship Type="http://schemas.openxmlformats.org/officeDocument/2006/relationships/slide" Target="/ppt/slides/slide5.xml" Id="R1e80bdacfb7e46f7" /><Relationship Type="http://schemas.openxmlformats.org/officeDocument/2006/relationships/slide" Target="/ppt/slides/slide6.xml" Id="R03b6d61a0a3640a3" /><Relationship Type="http://schemas.openxmlformats.org/officeDocument/2006/relationships/slide" Target="/ppt/slides/slide7.xml" Id="R7f384828d63945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748dba410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43cdbfebc42dd" /><Relationship Type="http://schemas.openxmlformats.org/officeDocument/2006/relationships/theme" Target="/ppt/slideMasters/theme/theme1.xml" Id="Rc777cc2784d243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43cdbfebc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900cfd2d4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0f3ce538d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3babd7aa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8b1a6e82a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1e8366896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7ca70959e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858d0a2a9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302 679 256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