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c2d82ae9a644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c5bddd6f164c77"/>
  </p:sldMasterIdLst>
  <p:sldIdLst>
    <p:sldId xmlns:r="http://schemas.openxmlformats.org/officeDocument/2006/relationships" id="256" r:id="R28c4db6d86c440da"/>
    <p:sldId xmlns:r="http://schemas.openxmlformats.org/officeDocument/2006/relationships" id="257" r:id="Rc435cba6c432413e"/>
    <p:sldId xmlns:r="http://schemas.openxmlformats.org/officeDocument/2006/relationships" id="258" r:id="R717447a13bc24517"/>
    <p:sldId xmlns:r="http://schemas.openxmlformats.org/officeDocument/2006/relationships" id="259" r:id="R2ea7f251a7594066"/>
    <p:sldId xmlns:r="http://schemas.openxmlformats.org/officeDocument/2006/relationships" id="260" r:id="R74b8ab680c034bc4"/>
    <p:sldId xmlns:r="http://schemas.openxmlformats.org/officeDocument/2006/relationships" id="261" r:id="Rb23a5e9dc4bb4ae5"/>
    <p:sldId xmlns:r="http://schemas.openxmlformats.org/officeDocument/2006/relationships" id="262" r:id="Red984a5eab5540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c5bddd6f164c77" /><Relationship Type="http://schemas.openxmlformats.org/officeDocument/2006/relationships/slide" Target="/ppt/slides/slide1.xml" Id="R28c4db6d86c440da" /><Relationship Type="http://schemas.openxmlformats.org/officeDocument/2006/relationships/slide" Target="/ppt/slides/slide2.xml" Id="Rc435cba6c432413e" /><Relationship Type="http://schemas.openxmlformats.org/officeDocument/2006/relationships/slide" Target="/ppt/slides/slide3.xml" Id="R717447a13bc24517" /><Relationship Type="http://schemas.openxmlformats.org/officeDocument/2006/relationships/slide" Target="/ppt/slides/slide4.xml" Id="R2ea7f251a7594066" /><Relationship Type="http://schemas.openxmlformats.org/officeDocument/2006/relationships/slide" Target="/ppt/slides/slide5.xml" Id="R74b8ab680c034bc4" /><Relationship Type="http://schemas.openxmlformats.org/officeDocument/2006/relationships/slide" Target="/ppt/slides/slide6.xml" Id="Rb23a5e9dc4bb4ae5" /><Relationship Type="http://schemas.openxmlformats.org/officeDocument/2006/relationships/slide" Target="/ppt/slides/slide7.xml" Id="Red984a5eab5540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c90cbc7c2748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68ffe58e04ccb" /><Relationship Type="http://schemas.openxmlformats.org/officeDocument/2006/relationships/theme" Target="/ppt/slideMasters/theme/theme1.xml" Id="R35ea06ae87cf43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468ffe58e04c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b02681d1e41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7506f99344b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b7e96014a41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8f94e83ee42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877ddb74840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10385379a4b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ed45bdc9342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GETZIT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GETZIT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GETZIT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GETZIT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GETZIT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GETZIT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142 287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GETZIT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GETZ SKOTVEDT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GETZIT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Armauer Hansens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925 603 627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GETZIT HOLDING AS</a:t>
            </a:r>
          </a:p>
        </p:txBody>
      </p:sp>
    </p:spTree>
  </p:cSld>
  <p:clrMapOvr>
    <a:masterClrMapping xmlns:a="http://schemas.openxmlformats.org/drawingml/2006/main"/>
  </p:clrMapOvr>
</p:sld>
</file>