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4aa00c134941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89021d3fe74496"/>
  </p:sldMasterIdLst>
  <p:sldIdLst>
    <p:sldId xmlns:r="http://schemas.openxmlformats.org/officeDocument/2006/relationships" id="256" r:id="R9cfa91e147e142d0"/>
    <p:sldId xmlns:r="http://schemas.openxmlformats.org/officeDocument/2006/relationships" id="257" r:id="R515d895df4064245"/>
    <p:sldId xmlns:r="http://schemas.openxmlformats.org/officeDocument/2006/relationships" id="258" r:id="R8e1ea7e6511e4f63"/>
    <p:sldId xmlns:r="http://schemas.openxmlformats.org/officeDocument/2006/relationships" id="259" r:id="Rca4a7bb4acc744c7"/>
    <p:sldId xmlns:r="http://schemas.openxmlformats.org/officeDocument/2006/relationships" id="260" r:id="Rd0ecd6aed03b4fc5"/>
    <p:sldId xmlns:r="http://schemas.openxmlformats.org/officeDocument/2006/relationships" id="261" r:id="R346f9c53152147de"/>
    <p:sldId xmlns:r="http://schemas.openxmlformats.org/officeDocument/2006/relationships" id="262" r:id="R5f71fef475ff40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9021d3fe74496" /><Relationship Type="http://schemas.openxmlformats.org/officeDocument/2006/relationships/slide" Target="/ppt/slides/slide1.xml" Id="R9cfa91e147e142d0" /><Relationship Type="http://schemas.openxmlformats.org/officeDocument/2006/relationships/slide" Target="/ppt/slides/slide2.xml" Id="R515d895df4064245" /><Relationship Type="http://schemas.openxmlformats.org/officeDocument/2006/relationships/slide" Target="/ppt/slides/slide3.xml" Id="R8e1ea7e6511e4f63" /><Relationship Type="http://schemas.openxmlformats.org/officeDocument/2006/relationships/slide" Target="/ppt/slides/slide4.xml" Id="Rca4a7bb4acc744c7" /><Relationship Type="http://schemas.openxmlformats.org/officeDocument/2006/relationships/slide" Target="/ppt/slides/slide5.xml" Id="Rd0ecd6aed03b4fc5" /><Relationship Type="http://schemas.openxmlformats.org/officeDocument/2006/relationships/slide" Target="/ppt/slides/slide6.xml" Id="R346f9c53152147de" /><Relationship Type="http://schemas.openxmlformats.org/officeDocument/2006/relationships/slide" Target="/ppt/slides/slide7.xml" Id="R5f71fef475ff40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0ed66efa340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64e713bef48de" /><Relationship Type="http://schemas.openxmlformats.org/officeDocument/2006/relationships/theme" Target="/ppt/slideMasters/theme/theme1.xml" Id="R17bbef469f5c4e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64e713bef48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d9062f0374d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4b99e4e6d4e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4c58303d641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d02056f814b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2a2a9da99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723b9b11946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43b0405c642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CCO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2 741 669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1 720 340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7 379 953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9 415 108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COCK CHRISTIAN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Cock, Sandal Terrasse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925 615 986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CCO INVEST AS</a:t>
            </a:r>
          </a:p>
        </p:txBody>
      </p:sp>
    </p:spTree>
  </p:cSld>
  <p:clrMapOvr>
    <a:masterClrMapping xmlns:a="http://schemas.openxmlformats.org/drawingml/2006/main"/>
  </p:clrMapOvr>
</p:sld>
</file>