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e7eb6a258a43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e51940d12e420f"/>
  </p:sldMasterIdLst>
  <p:sldIdLst>
    <p:sldId xmlns:r="http://schemas.openxmlformats.org/officeDocument/2006/relationships" id="256" r:id="R46a9c8afec9e4b24"/>
    <p:sldId xmlns:r="http://schemas.openxmlformats.org/officeDocument/2006/relationships" id="257" r:id="R7de988f7ac1e435c"/>
    <p:sldId xmlns:r="http://schemas.openxmlformats.org/officeDocument/2006/relationships" id="258" r:id="Rc5a6908a09cf49e2"/>
    <p:sldId xmlns:r="http://schemas.openxmlformats.org/officeDocument/2006/relationships" id="259" r:id="Rcd5b56ae3bc54afe"/>
    <p:sldId xmlns:r="http://schemas.openxmlformats.org/officeDocument/2006/relationships" id="260" r:id="R7ebff946aca1433d"/>
    <p:sldId xmlns:r="http://schemas.openxmlformats.org/officeDocument/2006/relationships" id="261" r:id="R67866dc35b8a46e1"/>
    <p:sldId xmlns:r="http://schemas.openxmlformats.org/officeDocument/2006/relationships" id="262" r:id="R8658acda686548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e51940d12e420f" /><Relationship Type="http://schemas.openxmlformats.org/officeDocument/2006/relationships/slide" Target="/ppt/slides/slide1.xml" Id="R46a9c8afec9e4b24" /><Relationship Type="http://schemas.openxmlformats.org/officeDocument/2006/relationships/slide" Target="/ppt/slides/slide2.xml" Id="R7de988f7ac1e435c" /><Relationship Type="http://schemas.openxmlformats.org/officeDocument/2006/relationships/slide" Target="/ppt/slides/slide3.xml" Id="Rc5a6908a09cf49e2" /><Relationship Type="http://schemas.openxmlformats.org/officeDocument/2006/relationships/slide" Target="/ppt/slides/slide4.xml" Id="Rcd5b56ae3bc54afe" /><Relationship Type="http://schemas.openxmlformats.org/officeDocument/2006/relationships/slide" Target="/ppt/slides/slide5.xml" Id="R7ebff946aca1433d" /><Relationship Type="http://schemas.openxmlformats.org/officeDocument/2006/relationships/slide" Target="/ppt/slides/slide6.xml" Id="R67866dc35b8a46e1" /><Relationship Type="http://schemas.openxmlformats.org/officeDocument/2006/relationships/slide" Target="/ppt/slides/slide7.xml" Id="R8658acda686548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458a655ce64a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2082fb7d14d88" /><Relationship Type="http://schemas.openxmlformats.org/officeDocument/2006/relationships/theme" Target="/ppt/slideMasters/theme/theme1.xml" Id="R9477c2e68a4a49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62082fb7d14d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1cdf8c6bb45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823ddc2d742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3b28c9af64a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617ac426148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3b1ba58d742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24afd717741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f311b18a341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NYOR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NYOR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NYOR MANAGEMENT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NYOR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NYOR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NYOR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264 480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600 743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635 421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1 193 627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NYOR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GRANNES GRETE BORDI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RØNNINGEN RAGNHILD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SELLÆG MARIT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NYOR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Søren R Thornæs veg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925 622 311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NYOR MANAGEMENT AS</a:t>
            </a:r>
          </a:p>
        </p:txBody>
      </p:sp>
    </p:spTree>
  </p:cSld>
  <p:clrMapOvr>
    <a:masterClrMapping xmlns:a="http://schemas.openxmlformats.org/drawingml/2006/main"/>
  </p:clrMapOvr>
</p:sld>
</file>