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4ec186e13a48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d602a67b624ab3"/>
  </p:sldMasterIdLst>
  <p:sldIdLst>
    <p:sldId xmlns:r="http://schemas.openxmlformats.org/officeDocument/2006/relationships" id="256" r:id="R71e5ef56d62d4ba9"/>
    <p:sldId xmlns:r="http://schemas.openxmlformats.org/officeDocument/2006/relationships" id="257" r:id="Race359ec8643487f"/>
    <p:sldId xmlns:r="http://schemas.openxmlformats.org/officeDocument/2006/relationships" id="258" r:id="R1730595760cb4abc"/>
    <p:sldId xmlns:r="http://schemas.openxmlformats.org/officeDocument/2006/relationships" id="259" r:id="Ra603ed58c3c04c8c"/>
    <p:sldId xmlns:r="http://schemas.openxmlformats.org/officeDocument/2006/relationships" id="260" r:id="R2a4950f683dd457c"/>
    <p:sldId xmlns:r="http://schemas.openxmlformats.org/officeDocument/2006/relationships" id="261" r:id="R9fe2bdeefbcf4921"/>
    <p:sldId xmlns:r="http://schemas.openxmlformats.org/officeDocument/2006/relationships" id="262" r:id="Rc4258fb8d43045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d602a67b624ab3" /><Relationship Type="http://schemas.openxmlformats.org/officeDocument/2006/relationships/slide" Target="/ppt/slides/slide1.xml" Id="R71e5ef56d62d4ba9" /><Relationship Type="http://schemas.openxmlformats.org/officeDocument/2006/relationships/slide" Target="/ppt/slides/slide2.xml" Id="Race359ec8643487f" /><Relationship Type="http://schemas.openxmlformats.org/officeDocument/2006/relationships/slide" Target="/ppt/slides/slide3.xml" Id="R1730595760cb4abc" /><Relationship Type="http://schemas.openxmlformats.org/officeDocument/2006/relationships/slide" Target="/ppt/slides/slide4.xml" Id="Ra603ed58c3c04c8c" /><Relationship Type="http://schemas.openxmlformats.org/officeDocument/2006/relationships/slide" Target="/ppt/slides/slide5.xml" Id="R2a4950f683dd457c" /><Relationship Type="http://schemas.openxmlformats.org/officeDocument/2006/relationships/slide" Target="/ppt/slides/slide6.xml" Id="R9fe2bdeefbcf4921" /><Relationship Type="http://schemas.openxmlformats.org/officeDocument/2006/relationships/slide" Target="/ppt/slides/slide7.xml" Id="Rc4258fb8d43045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19cbb950ee4b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bace507e74912" /><Relationship Type="http://schemas.openxmlformats.org/officeDocument/2006/relationships/theme" Target="/ppt/slideMasters/theme/theme1.xml" Id="R1bec6f58f92d45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fbace507e749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032a694214e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2be3e66174d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c2e5a4af143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20c55b1e44f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fe18095e94e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d9a0c54f244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f7addfc1c4e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NYHAMN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NYHAMN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NYHAMN AS ble etablert [år] og holder til i Nordfold.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NYHAMN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NYHAMN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NYHAMN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6 613 396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−10 729 262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27 942 591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469 886 856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586 876 701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NYHAMN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NYHAMN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NYHAMN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Kalvdalen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8286 Nordfold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925 626 945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NYHAMN AS</a:t>
            </a:r>
          </a:p>
        </p:txBody>
      </p:sp>
    </p:spTree>
  </p:cSld>
  <p:clrMapOvr>
    <a:masterClrMapping xmlns:a="http://schemas.openxmlformats.org/drawingml/2006/main"/>
  </p:clrMapOvr>
</p:sld>
</file>