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971af4b7c4f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aa5909a5024fa9"/>
  </p:sldMasterIdLst>
  <p:sldIdLst>
    <p:sldId xmlns:r="http://schemas.openxmlformats.org/officeDocument/2006/relationships" id="256" r:id="R86530b61c55040b9"/>
    <p:sldId xmlns:r="http://schemas.openxmlformats.org/officeDocument/2006/relationships" id="257" r:id="R3031c947dba04b94"/>
    <p:sldId xmlns:r="http://schemas.openxmlformats.org/officeDocument/2006/relationships" id="258" r:id="Rf7cb65e081ad4322"/>
    <p:sldId xmlns:r="http://schemas.openxmlformats.org/officeDocument/2006/relationships" id="259" r:id="R10d9616d723c45de"/>
    <p:sldId xmlns:r="http://schemas.openxmlformats.org/officeDocument/2006/relationships" id="260" r:id="R111de8aa9fce419e"/>
    <p:sldId xmlns:r="http://schemas.openxmlformats.org/officeDocument/2006/relationships" id="261" r:id="R035fe2e03a8949a8"/>
    <p:sldId xmlns:r="http://schemas.openxmlformats.org/officeDocument/2006/relationships" id="262" r:id="Rf7fe0dfbe5f4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a5909a5024fa9" /><Relationship Type="http://schemas.openxmlformats.org/officeDocument/2006/relationships/slide" Target="/ppt/slides/slide1.xml" Id="R86530b61c55040b9" /><Relationship Type="http://schemas.openxmlformats.org/officeDocument/2006/relationships/slide" Target="/ppt/slides/slide2.xml" Id="R3031c947dba04b94" /><Relationship Type="http://schemas.openxmlformats.org/officeDocument/2006/relationships/slide" Target="/ppt/slides/slide3.xml" Id="Rf7cb65e081ad4322" /><Relationship Type="http://schemas.openxmlformats.org/officeDocument/2006/relationships/slide" Target="/ppt/slides/slide4.xml" Id="R10d9616d723c45de" /><Relationship Type="http://schemas.openxmlformats.org/officeDocument/2006/relationships/slide" Target="/ppt/slides/slide5.xml" Id="R111de8aa9fce419e" /><Relationship Type="http://schemas.openxmlformats.org/officeDocument/2006/relationships/slide" Target="/ppt/slides/slide6.xml" Id="R035fe2e03a8949a8" /><Relationship Type="http://schemas.openxmlformats.org/officeDocument/2006/relationships/slide" Target="/ppt/slides/slide7.xml" Id="Rf7fe0dfbe5f4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c68b472a54d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c1d56ac9e42c0" /><Relationship Type="http://schemas.openxmlformats.org/officeDocument/2006/relationships/theme" Target="/ppt/slideMasters/theme/theme1.xml" Id="R8657ff334f98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0c1d56ac9e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decf8846b4a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696b6ea1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8611996644c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3d5723b844e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ff7ae67bc49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78492c4b745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42c3596ef41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 INVEST AS ble etablert [år] og holder til i Skallestad.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15 029 287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15 052 782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STENEHJEM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FLOBERG EVENSEN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Galeasveien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3138 Skallestad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925 628 972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 INVEST AS</a:t>
            </a:r>
          </a:p>
        </p:txBody>
      </p:sp>
    </p:spTree>
  </p:cSld>
  <p:clrMapOvr>
    <a:masterClrMapping xmlns:a="http://schemas.openxmlformats.org/drawingml/2006/main"/>
  </p:clrMapOvr>
</p:sld>
</file>