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042c5b105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648acf7eb4477"/>
  </p:sldMasterIdLst>
  <p:sldIdLst>
    <p:sldId xmlns:r="http://schemas.openxmlformats.org/officeDocument/2006/relationships" id="256" r:id="R5fe6b2a7f4744161"/>
    <p:sldId xmlns:r="http://schemas.openxmlformats.org/officeDocument/2006/relationships" id="257" r:id="R6cb6e96039dd4e63"/>
    <p:sldId xmlns:r="http://schemas.openxmlformats.org/officeDocument/2006/relationships" id="258" r:id="R9c9f2ce445ed4dca"/>
    <p:sldId xmlns:r="http://schemas.openxmlformats.org/officeDocument/2006/relationships" id="259" r:id="R81e0289e0fac48be"/>
    <p:sldId xmlns:r="http://schemas.openxmlformats.org/officeDocument/2006/relationships" id="260" r:id="Rd20b6cb4face49a7"/>
    <p:sldId xmlns:r="http://schemas.openxmlformats.org/officeDocument/2006/relationships" id="261" r:id="Rca3229d84f554338"/>
    <p:sldId xmlns:r="http://schemas.openxmlformats.org/officeDocument/2006/relationships" id="262" r:id="R68954317c3f1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648acf7eb4477" /><Relationship Type="http://schemas.openxmlformats.org/officeDocument/2006/relationships/slide" Target="/ppt/slides/slide1.xml" Id="R5fe6b2a7f4744161" /><Relationship Type="http://schemas.openxmlformats.org/officeDocument/2006/relationships/slide" Target="/ppt/slides/slide2.xml" Id="R6cb6e96039dd4e63" /><Relationship Type="http://schemas.openxmlformats.org/officeDocument/2006/relationships/slide" Target="/ppt/slides/slide3.xml" Id="R9c9f2ce445ed4dca" /><Relationship Type="http://schemas.openxmlformats.org/officeDocument/2006/relationships/slide" Target="/ppt/slides/slide4.xml" Id="R81e0289e0fac48be" /><Relationship Type="http://schemas.openxmlformats.org/officeDocument/2006/relationships/slide" Target="/ppt/slides/slide5.xml" Id="Rd20b6cb4face49a7" /><Relationship Type="http://schemas.openxmlformats.org/officeDocument/2006/relationships/slide" Target="/ppt/slides/slide6.xml" Id="Rca3229d84f554338" /><Relationship Type="http://schemas.openxmlformats.org/officeDocument/2006/relationships/slide" Target="/ppt/slides/slide7.xml" Id="R68954317c3f1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43868bf92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6756b2b72434b" /><Relationship Type="http://schemas.openxmlformats.org/officeDocument/2006/relationships/theme" Target="/ppt/slideMasters/theme/theme1.xml" Id="R28e7c32572294d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6756b2b72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4bfc3a4b40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e51fa80c9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04912cc90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a3c5cc433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4c707d00d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e668f614f46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1ac731cc1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RASA CAPITAL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15 597 827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15 647 692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THAYANANTHAN ARUMAIRASA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925 637 947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RASA CAPITAL AS</a:t>
            </a:r>
          </a:p>
        </p:txBody>
      </p:sp>
    </p:spTree>
  </p:cSld>
  <p:clrMapOvr>
    <a:masterClrMapping xmlns:a="http://schemas.openxmlformats.org/drawingml/2006/main"/>
  </p:clrMapOvr>
</p:sld>
</file>