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2d7c3bb56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7d9970f2547f3"/>
  </p:sldMasterIdLst>
  <p:sldIdLst>
    <p:sldId xmlns:r="http://schemas.openxmlformats.org/officeDocument/2006/relationships" id="256" r:id="R127298444c2d4a05"/>
    <p:sldId xmlns:r="http://schemas.openxmlformats.org/officeDocument/2006/relationships" id="257" r:id="R0064228626274256"/>
    <p:sldId xmlns:r="http://schemas.openxmlformats.org/officeDocument/2006/relationships" id="258" r:id="Rc8beda9af8984b46"/>
    <p:sldId xmlns:r="http://schemas.openxmlformats.org/officeDocument/2006/relationships" id="259" r:id="R98311f84a9f24a61"/>
    <p:sldId xmlns:r="http://schemas.openxmlformats.org/officeDocument/2006/relationships" id="260" r:id="Rcc2ceaed666a4525"/>
    <p:sldId xmlns:r="http://schemas.openxmlformats.org/officeDocument/2006/relationships" id="261" r:id="Rafa884fcf11f4a17"/>
    <p:sldId xmlns:r="http://schemas.openxmlformats.org/officeDocument/2006/relationships" id="262" r:id="R17f0e1513019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7d9970f2547f3" /><Relationship Type="http://schemas.openxmlformats.org/officeDocument/2006/relationships/slide" Target="/ppt/slides/slide1.xml" Id="R127298444c2d4a05" /><Relationship Type="http://schemas.openxmlformats.org/officeDocument/2006/relationships/slide" Target="/ppt/slides/slide2.xml" Id="R0064228626274256" /><Relationship Type="http://schemas.openxmlformats.org/officeDocument/2006/relationships/slide" Target="/ppt/slides/slide3.xml" Id="Rc8beda9af8984b46" /><Relationship Type="http://schemas.openxmlformats.org/officeDocument/2006/relationships/slide" Target="/ppt/slides/slide4.xml" Id="R98311f84a9f24a61" /><Relationship Type="http://schemas.openxmlformats.org/officeDocument/2006/relationships/slide" Target="/ppt/slides/slide5.xml" Id="Rcc2ceaed666a4525" /><Relationship Type="http://schemas.openxmlformats.org/officeDocument/2006/relationships/slide" Target="/ppt/slides/slide6.xml" Id="Rafa884fcf11f4a17" /><Relationship Type="http://schemas.openxmlformats.org/officeDocument/2006/relationships/slide" Target="/ppt/slides/slide7.xml" Id="R17f0e1513019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14f627ed4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d882f11b4bd2" /><Relationship Type="http://schemas.openxmlformats.org/officeDocument/2006/relationships/theme" Target="/ppt/slideMasters/theme/theme1.xml" Id="R77ecebe638e5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bd882f11b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12f0bd43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f6ab6807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44f3e554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e8ee23d5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487f9493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1eb4f826f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1600ebfc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