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8a11c3406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08ebb717e42f7"/>
  </p:sldMasterIdLst>
  <p:sldIdLst>
    <p:sldId xmlns:r="http://schemas.openxmlformats.org/officeDocument/2006/relationships" id="256" r:id="R729d224ccd5e49c9"/>
    <p:sldId xmlns:r="http://schemas.openxmlformats.org/officeDocument/2006/relationships" id="257" r:id="R3739a2dd527f424f"/>
    <p:sldId xmlns:r="http://schemas.openxmlformats.org/officeDocument/2006/relationships" id="258" r:id="Red0bbb1cd71e45c4"/>
    <p:sldId xmlns:r="http://schemas.openxmlformats.org/officeDocument/2006/relationships" id="259" r:id="R455915494e354eb1"/>
    <p:sldId xmlns:r="http://schemas.openxmlformats.org/officeDocument/2006/relationships" id="260" r:id="R4fbe011e7d7a4a8e"/>
    <p:sldId xmlns:r="http://schemas.openxmlformats.org/officeDocument/2006/relationships" id="261" r:id="R8118a51c78d148e9"/>
    <p:sldId xmlns:r="http://schemas.openxmlformats.org/officeDocument/2006/relationships" id="262" r:id="R47891d1fca91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08ebb717e42f7" /><Relationship Type="http://schemas.openxmlformats.org/officeDocument/2006/relationships/slide" Target="/ppt/slides/slide1.xml" Id="R729d224ccd5e49c9" /><Relationship Type="http://schemas.openxmlformats.org/officeDocument/2006/relationships/slide" Target="/ppt/slides/slide2.xml" Id="R3739a2dd527f424f" /><Relationship Type="http://schemas.openxmlformats.org/officeDocument/2006/relationships/slide" Target="/ppt/slides/slide3.xml" Id="Red0bbb1cd71e45c4" /><Relationship Type="http://schemas.openxmlformats.org/officeDocument/2006/relationships/slide" Target="/ppt/slides/slide4.xml" Id="R455915494e354eb1" /><Relationship Type="http://schemas.openxmlformats.org/officeDocument/2006/relationships/slide" Target="/ppt/slides/slide5.xml" Id="R4fbe011e7d7a4a8e" /><Relationship Type="http://schemas.openxmlformats.org/officeDocument/2006/relationships/slide" Target="/ppt/slides/slide6.xml" Id="R8118a51c78d148e9" /><Relationship Type="http://schemas.openxmlformats.org/officeDocument/2006/relationships/slide" Target="/ppt/slides/slide7.xml" Id="R47891d1fca91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19f0b9e90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0db2907ff42d1" /><Relationship Type="http://schemas.openxmlformats.org/officeDocument/2006/relationships/theme" Target="/ppt/slideMasters/theme/theme1.xml" Id="R43fd621abe59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0db2907ff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163de4edb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420f1be34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713956ec1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e94226dc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c29d9dc8b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38bf12973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b9f26b941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HILLHA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14 313 361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14 330 399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HERBJØRN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HILLHA AS</a:t>
            </a:r>
          </a:p>
        </p:txBody>
      </p:sp>
    </p:spTree>
  </p:cSld>
  <p:clrMapOvr>
    <a:masterClrMapping xmlns:a="http://schemas.openxmlformats.org/drawingml/2006/main"/>
  </p:clrMapOvr>
</p:sld>
</file>