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334bad5ac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fed4e983f4889"/>
  </p:sldMasterIdLst>
  <p:sldIdLst>
    <p:sldId xmlns:r="http://schemas.openxmlformats.org/officeDocument/2006/relationships" id="256" r:id="Rcf8ce3ef16b34ea7"/>
    <p:sldId xmlns:r="http://schemas.openxmlformats.org/officeDocument/2006/relationships" id="257" r:id="R2431d1fb5af947dc"/>
    <p:sldId xmlns:r="http://schemas.openxmlformats.org/officeDocument/2006/relationships" id="258" r:id="R6d0dfaffb4444f3c"/>
    <p:sldId xmlns:r="http://schemas.openxmlformats.org/officeDocument/2006/relationships" id="259" r:id="Rfc993791215e4adc"/>
    <p:sldId xmlns:r="http://schemas.openxmlformats.org/officeDocument/2006/relationships" id="260" r:id="R4657cb943795495c"/>
    <p:sldId xmlns:r="http://schemas.openxmlformats.org/officeDocument/2006/relationships" id="261" r:id="R585a345fc20346c9"/>
    <p:sldId xmlns:r="http://schemas.openxmlformats.org/officeDocument/2006/relationships" id="262" r:id="R70e42664342a4b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fed4e983f4889" /><Relationship Type="http://schemas.openxmlformats.org/officeDocument/2006/relationships/slide" Target="/ppt/slides/slide1.xml" Id="Rcf8ce3ef16b34ea7" /><Relationship Type="http://schemas.openxmlformats.org/officeDocument/2006/relationships/slide" Target="/ppt/slides/slide2.xml" Id="R2431d1fb5af947dc" /><Relationship Type="http://schemas.openxmlformats.org/officeDocument/2006/relationships/slide" Target="/ppt/slides/slide3.xml" Id="R6d0dfaffb4444f3c" /><Relationship Type="http://schemas.openxmlformats.org/officeDocument/2006/relationships/slide" Target="/ppt/slides/slide4.xml" Id="Rfc993791215e4adc" /><Relationship Type="http://schemas.openxmlformats.org/officeDocument/2006/relationships/slide" Target="/ppt/slides/slide5.xml" Id="R4657cb943795495c" /><Relationship Type="http://schemas.openxmlformats.org/officeDocument/2006/relationships/slide" Target="/ppt/slides/slide6.xml" Id="R585a345fc20346c9" /><Relationship Type="http://schemas.openxmlformats.org/officeDocument/2006/relationships/slide" Target="/ppt/slides/slide7.xml" Id="R70e42664342a4b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03ec71c0d40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e194252d4c8c" /><Relationship Type="http://schemas.openxmlformats.org/officeDocument/2006/relationships/theme" Target="/ppt/slideMasters/theme/theme1.xml" Id="R5e1d770a9f13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fe194252d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a61b902b2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7788f29f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fe6e6cefa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b135a4b0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3bd93a20d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8a7151fe42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3d63eb045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KRH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14 527 231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14 602 323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RUNE HARALDSVIK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&amp; EFTF AS</a:t>
            </a:r>
          </a:p>
        </p:txBody>
      </p:sp>
    </p:spTree>
  </p:cSld>
  <p:clrMapOvr>
    <a:masterClrMapping xmlns:a="http://schemas.openxmlformats.org/drawingml/2006/main"/>
  </p:clrMapOvr>
</p:sld>
</file>