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f46e12de0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43ae11298495c"/>
  </p:sldMasterIdLst>
  <p:sldIdLst>
    <p:sldId xmlns:r="http://schemas.openxmlformats.org/officeDocument/2006/relationships" id="256" r:id="R32db7901303140b8"/>
    <p:sldId xmlns:r="http://schemas.openxmlformats.org/officeDocument/2006/relationships" id="257" r:id="R90b2c69c95fc45ea"/>
    <p:sldId xmlns:r="http://schemas.openxmlformats.org/officeDocument/2006/relationships" id="258" r:id="R2c8f09b27e6e417e"/>
    <p:sldId xmlns:r="http://schemas.openxmlformats.org/officeDocument/2006/relationships" id="259" r:id="Rf7886e26d055401b"/>
    <p:sldId xmlns:r="http://schemas.openxmlformats.org/officeDocument/2006/relationships" id="260" r:id="Rc01db11005eb47a7"/>
    <p:sldId xmlns:r="http://schemas.openxmlformats.org/officeDocument/2006/relationships" id="261" r:id="R4ec07b8b26044b41"/>
    <p:sldId xmlns:r="http://schemas.openxmlformats.org/officeDocument/2006/relationships" id="262" r:id="R52d1f53116d0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43ae11298495c" /><Relationship Type="http://schemas.openxmlformats.org/officeDocument/2006/relationships/slide" Target="/ppt/slides/slide1.xml" Id="R32db7901303140b8" /><Relationship Type="http://schemas.openxmlformats.org/officeDocument/2006/relationships/slide" Target="/ppt/slides/slide2.xml" Id="R90b2c69c95fc45ea" /><Relationship Type="http://schemas.openxmlformats.org/officeDocument/2006/relationships/slide" Target="/ppt/slides/slide3.xml" Id="R2c8f09b27e6e417e" /><Relationship Type="http://schemas.openxmlformats.org/officeDocument/2006/relationships/slide" Target="/ppt/slides/slide4.xml" Id="Rf7886e26d055401b" /><Relationship Type="http://schemas.openxmlformats.org/officeDocument/2006/relationships/slide" Target="/ppt/slides/slide5.xml" Id="Rc01db11005eb47a7" /><Relationship Type="http://schemas.openxmlformats.org/officeDocument/2006/relationships/slide" Target="/ppt/slides/slide6.xml" Id="R4ec07b8b26044b41" /><Relationship Type="http://schemas.openxmlformats.org/officeDocument/2006/relationships/slide" Target="/ppt/slides/slide7.xml" Id="R52d1f53116d0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ad20a7d60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276aa9fc4ee5" /><Relationship Type="http://schemas.openxmlformats.org/officeDocument/2006/relationships/theme" Target="/ppt/slideMasters/theme/theme1.xml" Id="R6b0228fb9524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1276aa9fc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048dff0c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f91f331d4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c7aa5f2ce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2615be27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288837ac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b5f13b96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f1a0f523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BOMMEGRINDA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BOMMEGRINDA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35 916 157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38 414 511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MATHIAS SKISAKER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