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d315d2d6c47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89832208cf4d09"/>
  </p:sldMasterIdLst>
  <p:sldIdLst>
    <p:sldId xmlns:r="http://schemas.openxmlformats.org/officeDocument/2006/relationships" id="256" r:id="R61221080871f4a06"/>
    <p:sldId xmlns:r="http://schemas.openxmlformats.org/officeDocument/2006/relationships" id="257" r:id="Rab7cdb9df63d4002"/>
    <p:sldId xmlns:r="http://schemas.openxmlformats.org/officeDocument/2006/relationships" id="258" r:id="R22ef04430c1945ff"/>
    <p:sldId xmlns:r="http://schemas.openxmlformats.org/officeDocument/2006/relationships" id="259" r:id="R0f5e77dcbf9a43d3"/>
    <p:sldId xmlns:r="http://schemas.openxmlformats.org/officeDocument/2006/relationships" id="260" r:id="Ra5e0843c8f9d4b6f"/>
    <p:sldId xmlns:r="http://schemas.openxmlformats.org/officeDocument/2006/relationships" id="261" r:id="R5394228c1fd3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9832208cf4d09" /><Relationship Type="http://schemas.openxmlformats.org/officeDocument/2006/relationships/slide" Target="/ppt/slides/slide1.xml" Id="R61221080871f4a06" /><Relationship Type="http://schemas.openxmlformats.org/officeDocument/2006/relationships/slide" Target="/ppt/slides/slide2.xml" Id="Rab7cdb9df63d4002" /><Relationship Type="http://schemas.openxmlformats.org/officeDocument/2006/relationships/slide" Target="/ppt/slides/slide3.xml" Id="R22ef04430c1945ff" /><Relationship Type="http://schemas.openxmlformats.org/officeDocument/2006/relationships/slide" Target="/ppt/slides/slide4.xml" Id="R0f5e77dcbf9a43d3" /><Relationship Type="http://schemas.openxmlformats.org/officeDocument/2006/relationships/slide" Target="/ppt/slides/slide5.xml" Id="Ra5e0843c8f9d4b6f" /><Relationship Type="http://schemas.openxmlformats.org/officeDocument/2006/relationships/slide" Target="/ppt/slides/slide6.xml" Id="R5394228c1fd3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46ac4182546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e65b8858404f" /><Relationship Type="http://schemas.openxmlformats.org/officeDocument/2006/relationships/theme" Target="/ppt/slideMasters/theme/theme1.xml" Id="R76844ae9a8b147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6de65b885840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620c050f7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cf505c4f140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f787f6ae2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f723acbd74e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5e61af1514e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20481e594d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