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1183e816e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99c467ee14748"/>
  </p:sldMasterIdLst>
  <p:sldIdLst>
    <p:sldId xmlns:r="http://schemas.openxmlformats.org/officeDocument/2006/relationships" id="256" r:id="R643b9aa8ac0a4726"/>
    <p:sldId xmlns:r="http://schemas.openxmlformats.org/officeDocument/2006/relationships" id="257" r:id="R28bbdf55c432448d"/>
    <p:sldId xmlns:r="http://schemas.openxmlformats.org/officeDocument/2006/relationships" id="258" r:id="R0b5074adac964434"/>
    <p:sldId xmlns:r="http://schemas.openxmlformats.org/officeDocument/2006/relationships" id="259" r:id="R0fb6cf13b1204b07"/>
    <p:sldId xmlns:r="http://schemas.openxmlformats.org/officeDocument/2006/relationships" id="260" r:id="R672f3e043ccf4c28"/>
    <p:sldId xmlns:r="http://schemas.openxmlformats.org/officeDocument/2006/relationships" id="261" r:id="Rea4d9f434c6140bc"/>
    <p:sldId xmlns:r="http://schemas.openxmlformats.org/officeDocument/2006/relationships" id="262" r:id="R7f63e16ce3b447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99c467ee14748" /><Relationship Type="http://schemas.openxmlformats.org/officeDocument/2006/relationships/slide" Target="/ppt/slides/slide1.xml" Id="R643b9aa8ac0a4726" /><Relationship Type="http://schemas.openxmlformats.org/officeDocument/2006/relationships/slide" Target="/ppt/slides/slide2.xml" Id="R28bbdf55c432448d" /><Relationship Type="http://schemas.openxmlformats.org/officeDocument/2006/relationships/slide" Target="/ppt/slides/slide3.xml" Id="R0b5074adac964434" /><Relationship Type="http://schemas.openxmlformats.org/officeDocument/2006/relationships/slide" Target="/ppt/slides/slide4.xml" Id="R0fb6cf13b1204b07" /><Relationship Type="http://schemas.openxmlformats.org/officeDocument/2006/relationships/slide" Target="/ppt/slides/slide5.xml" Id="R672f3e043ccf4c28" /><Relationship Type="http://schemas.openxmlformats.org/officeDocument/2006/relationships/slide" Target="/ppt/slides/slide6.xml" Id="Rea4d9f434c6140bc" /><Relationship Type="http://schemas.openxmlformats.org/officeDocument/2006/relationships/slide" Target="/ppt/slides/slide7.xml" Id="R7f63e16ce3b447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1a02f7b1a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6698457904b04" /><Relationship Type="http://schemas.openxmlformats.org/officeDocument/2006/relationships/theme" Target="/ppt/slideMasters/theme/theme1.xml" Id="R1842ba4616a246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669845790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4009f5314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3d9f718ea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2387b09a9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af01bdb97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9a3bb99ae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e0a91230546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47b7dd597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HENSOL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EEG FREDRIK GARSHOL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Ridderhatten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925 656 186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