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edae3fb36e4f0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0d0142515547cf"/>
  </p:sldMasterIdLst>
  <p:sldIdLst>
    <p:sldId xmlns:r="http://schemas.openxmlformats.org/officeDocument/2006/relationships" id="256" r:id="R25021300a6de48cc"/>
    <p:sldId xmlns:r="http://schemas.openxmlformats.org/officeDocument/2006/relationships" id="257" r:id="Re2882b289db3415d"/>
    <p:sldId xmlns:r="http://schemas.openxmlformats.org/officeDocument/2006/relationships" id="258" r:id="R2aab5c04aded4f62"/>
    <p:sldId xmlns:r="http://schemas.openxmlformats.org/officeDocument/2006/relationships" id="259" r:id="Rfb54e8669f3641b8"/>
    <p:sldId xmlns:r="http://schemas.openxmlformats.org/officeDocument/2006/relationships" id="260" r:id="R63a262879f0d4a87"/>
    <p:sldId xmlns:r="http://schemas.openxmlformats.org/officeDocument/2006/relationships" id="261" r:id="Ra47f478fcb804a73"/>
    <p:sldId xmlns:r="http://schemas.openxmlformats.org/officeDocument/2006/relationships" id="262" r:id="R3bf153b651c140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0d0142515547cf" /><Relationship Type="http://schemas.openxmlformats.org/officeDocument/2006/relationships/slide" Target="/ppt/slides/slide1.xml" Id="R25021300a6de48cc" /><Relationship Type="http://schemas.openxmlformats.org/officeDocument/2006/relationships/slide" Target="/ppt/slides/slide2.xml" Id="Re2882b289db3415d" /><Relationship Type="http://schemas.openxmlformats.org/officeDocument/2006/relationships/slide" Target="/ppt/slides/slide3.xml" Id="R2aab5c04aded4f62" /><Relationship Type="http://schemas.openxmlformats.org/officeDocument/2006/relationships/slide" Target="/ppt/slides/slide4.xml" Id="Rfb54e8669f3641b8" /><Relationship Type="http://schemas.openxmlformats.org/officeDocument/2006/relationships/slide" Target="/ppt/slides/slide5.xml" Id="R63a262879f0d4a87" /><Relationship Type="http://schemas.openxmlformats.org/officeDocument/2006/relationships/slide" Target="/ppt/slides/slide6.xml" Id="Ra47f478fcb804a73" /><Relationship Type="http://schemas.openxmlformats.org/officeDocument/2006/relationships/slide" Target="/ppt/slides/slide7.xml" Id="R3bf153b651c140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a0c0d39acc47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ef591758f43f5" /><Relationship Type="http://schemas.openxmlformats.org/officeDocument/2006/relationships/theme" Target="/ppt/slideMasters/theme/theme1.xml" Id="R940b930e3bae4f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7ef591758f43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66d9095d32478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f3cbf3c7240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331b6083848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7d3cd08b140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2eb5b8941544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3ba20c3097416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d6514a13a24f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OHHOLDING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OHHOLDING AS ble etablert [år] og holder til i Sortland.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−71 567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24 309 466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88 121 858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101 794 466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HELGE HOLMØY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Lilandveien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8407 Sortland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925 679 933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OHHOLDING AS</a:t>
            </a:r>
          </a:p>
        </p:txBody>
      </p:sp>
    </p:spTree>
  </p:cSld>
  <p:clrMapOvr>
    <a:masterClrMapping xmlns:a="http://schemas.openxmlformats.org/drawingml/2006/main"/>
  </p:clrMapOvr>
</p:sld>
</file>