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173acb3a6e46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be068dde0a4a4f"/>
  </p:sldMasterIdLst>
  <p:sldIdLst>
    <p:sldId xmlns:r="http://schemas.openxmlformats.org/officeDocument/2006/relationships" id="256" r:id="Ra4f5610805ef4f3b"/>
    <p:sldId xmlns:r="http://schemas.openxmlformats.org/officeDocument/2006/relationships" id="257" r:id="R5188e5607d3c4190"/>
    <p:sldId xmlns:r="http://schemas.openxmlformats.org/officeDocument/2006/relationships" id="258" r:id="R38f50ec001b34c04"/>
    <p:sldId xmlns:r="http://schemas.openxmlformats.org/officeDocument/2006/relationships" id="259" r:id="R3b6d5c480189479f"/>
    <p:sldId xmlns:r="http://schemas.openxmlformats.org/officeDocument/2006/relationships" id="260" r:id="R0c706381023c462a"/>
    <p:sldId xmlns:r="http://schemas.openxmlformats.org/officeDocument/2006/relationships" id="261" r:id="Rd6c86740c5fc477a"/>
    <p:sldId xmlns:r="http://schemas.openxmlformats.org/officeDocument/2006/relationships" id="262" r:id="R06a78aa395cb4a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be068dde0a4a4f" /><Relationship Type="http://schemas.openxmlformats.org/officeDocument/2006/relationships/slide" Target="/ppt/slides/slide1.xml" Id="Ra4f5610805ef4f3b" /><Relationship Type="http://schemas.openxmlformats.org/officeDocument/2006/relationships/slide" Target="/ppt/slides/slide2.xml" Id="R5188e5607d3c4190" /><Relationship Type="http://schemas.openxmlformats.org/officeDocument/2006/relationships/slide" Target="/ppt/slides/slide3.xml" Id="R38f50ec001b34c04" /><Relationship Type="http://schemas.openxmlformats.org/officeDocument/2006/relationships/slide" Target="/ppt/slides/slide4.xml" Id="R3b6d5c480189479f" /><Relationship Type="http://schemas.openxmlformats.org/officeDocument/2006/relationships/slide" Target="/ppt/slides/slide5.xml" Id="R0c706381023c462a" /><Relationship Type="http://schemas.openxmlformats.org/officeDocument/2006/relationships/slide" Target="/ppt/slides/slide6.xml" Id="Rd6c86740c5fc477a" /><Relationship Type="http://schemas.openxmlformats.org/officeDocument/2006/relationships/slide" Target="/ppt/slides/slide7.xml" Id="R06a78aa395cb4a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16878d21fb4b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2a3be5f7f4a15" /><Relationship Type="http://schemas.openxmlformats.org/officeDocument/2006/relationships/theme" Target="/ppt/slideMasters/theme/theme1.xml" Id="R0be88ffa97e342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62a3be5f7f4a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cb99b78d649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acf6e8a0947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fa1239eb348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6b87891004a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e374b22ed4e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b071da9fc42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cc34968b64e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LERKENDAL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LERKENDAL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1 434 830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−4 122 685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−9 121 624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−19 012 078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54 178 677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ENGLUND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REV1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SKJÆRA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TRIPLA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Neufeldts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925 687 200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