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4189e7576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16c885d8b4df9"/>
  </p:sldMasterIdLst>
  <p:sldIdLst>
    <p:sldId xmlns:r="http://schemas.openxmlformats.org/officeDocument/2006/relationships" id="256" r:id="Rf99e4b25b9d04a62"/>
    <p:sldId xmlns:r="http://schemas.openxmlformats.org/officeDocument/2006/relationships" id="257" r:id="Rb3d5594b5cb245c4"/>
    <p:sldId xmlns:r="http://schemas.openxmlformats.org/officeDocument/2006/relationships" id="258" r:id="Rb98da19618a24290"/>
    <p:sldId xmlns:r="http://schemas.openxmlformats.org/officeDocument/2006/relationships" id="259" r:id="Rbb5f16edc3ec44ec"/>
    <p:sldId xmlns:r="http://schemas.openxmlformats.org/officeDocument/2006/relationships" id="260" r:id="R41c6763d8b0a486b"/>
    <p:sldId xmlns:r="http://schemas.openxmlformats.org/officeDocument/2006/relationships" id="261" r:id="R4417ed83d9424116"/>
    <p:sldId xmlns:r="http://schemas.openxmlformats.org/officeDocument/2006/relationships" id="262" r:id="R7beca6f6c9eb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16c885d8b4df9" /><Relationship Type="http://schemas.openxmlformats.org/officeDocument/2006/relationships/slide" Target="/ppt/slides/slide1.xml" Id="Rf99e4b25b9d04a62" /><Relationship Type="http://schemas.openxmlformats.org/officeDocument/2006/relationships/slide" Target="/ppt/slides/slide2.xml" Id="Rb3d5594b5cb245c4" /><Relationship Type="http://schemas.openxmlformats.org/officeDocument/2006/relationships/slide" Target="/ppt/slides/slide3.xml" Id="Rb98da19618a24290" /><Relationship Type="http://schemas.openxmlformats.org/officeDocument/2006/relationships/slide" Target="/ppt/slides/slide4.xml" Id="Rbb5f16edc3ec44ec" /><Relationship Type="http://schemas.openxmlformats.org/officeDocument/2006/relationships/slide" Target="/ppt/slides/slide5.xml" Id="R41c6763d8b0a486b" /><Relationship Type="http://schemas.openxmlformats.org/officeDocument/2006/relationships/slide" Target="/ppt/slides/slide6.xml" Id="R4417ed83d9424116" /><Relationship Type="http://schemas.openxmlformats.org/officeDocument/2006/relationships/slide" Target="/ppt/slides/slide7.xml" Id="R7beca6f6c9eb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ad7c28ee7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bd3ed0cd4077" /><Relationship Type="http://schemas.openxmlformats.org/officeDocument/2006/relationships/theme" Target="/ppt/slideMasters/theme/theme1.xml" Id="R867b86cd72c0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ebd3ed0cd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f44b299a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d40e93c4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8d38960d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c15909b6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30ba98bd1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8404a62b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139fea44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