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d8b0bea45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a140fc2e24489"/>
  </p:sldMasterIdLst>
  <p:sldIdLst>
    <p:sldId xmlns:r="http://schemas.openxmlformats.org/officeDocument/2006/relationships" id="256" r:id="R412fd92c46f94a31"/>
    <p:sldId xmlns:r="http://schemas.openxmlformats.org/officeDocument/2006/relationships" id="257" r:id="Re5ef2492b2c74d69"/>
    <p:sldId xmlns:r="http://schemas.openxmlformats.org/officeDocument/2006/relationships" id="258" r:id="Ra89eba507ffc4a6c"/>
    <p:sldId xmlns:r="http://schemas.openxmlformats.org/officeDocument/2006/relationships" id="259" r:id="Rf839df73f0ad4d91"/>
    <p:sldId xmlns:r="http://schemas.openxmlformats.org/officeDocument/2006/relationships" id="260" r:id="R9666d69ee4374d21"/>
    <p:sldId xmlns:r="http://schemas.openxmlformats.org/officeDocument/2006/relationships" id="261" r:id="Rc377fd273a3a4348"/>
    <p:sldId xmlns:r="http://schemas.openxmlformats.org/officeDocument/2006/relationships" id="262" r:id="Rddedeca84d26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a140fc2e24489" /><Relationship Type="http://schemas.openxmlformats.org/officeDocument/2006/relationships/slide" Target="/ppt/slides/slide1.xml" Id="R412fd92c46f94a31" /><Relationship Type="http://schemas.openxmlformats.org/officeDocument/2006/relationships/slide" Target="/ppt/slides/slide2.xml" Id="Re5ef2492b2c74d69" /><Relationship Type="http://schemas.openxmlformats.org/officeDocument/2006/relationships/slide" Target="/ppt/slides/slide3.xml" Id="Ra89eba507ffc4a6c" /><Relationship Type="http://schemas.openxmlformats.org/officeDocument/2006/relationships/slide" Target="/ppt/slides/slide4.xml" Id="Rf839df73f0ad4d91" /><Relationship Type="http://schemas.openxmlformats.org/officeDocument/2006/relationships/slide" Target="/ppt/slides/slide5.xml" Id="R9666d69ee4374d21" /><Relationship Type="http://schemas.openxmlformats.org/officeDocument/2006/relationships/slide" Target="/ppt/slides/slide6.xml" Id="Rc377fd273a3a4348" /><Relationship Type="http://schemas.openxmlformats.org/officeDocument/2006/relationships/slide" Target="/ppt/slides/slide7.xml" Id="Rddedeca84d26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625a47f83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81007e034000" /><Relationship Type="http://schemas.openxmlformats.org/officeDocument/2006/relationships/theme" Target="/ppt/slideMasters/theme/theme1.xml" Id="Rf8f03a524a3f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381007e03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a10eb42ad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6004090d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2de304370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706a6935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a5afdb0a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a5715c49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07ba5604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CASSMISS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13 119 100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PETTER WINSTON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925 731 307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