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5aa8fcf2f745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d1b35230a4491b"/>
  </p:sldMasterIdLst>
  <p:sldIdLst>
    <p:sldId xmlns:r="http://schemas.openxmlformats.org/officeDocument/2006/relationships" id="256" r:id="Rbc74535ce48c40b0"/>
    <p:sldId xmlns:r="http://schemas.openxmlformats.org/officeDocument/2006/relationships" id="257" r:id="Ra5c6c46911ae416c"/>
    <p:sldId xmlns:r="http://schemas.openxmlformats.org/officeDocument/2006/relationships" id="258" r:id="R723d85817bba4490"/>
    <p:sldId xmlns:r="http://schemas.openxmlformats.org/officeDocument/2006/relationships" id="259" r:id="R16d1a85994eb4e29"/>
    <p:sldId xmlns:r="http://schemas.openxmlformats.org/officeDocument/2006/relationships" id="260" r:id="Rf7d263522de14d1d"/>
    <p:sldId xmlns:r="http://schemas.openxmlformats.org/officeDocument/2006/relationships" id="261" r:id="R82a415e5b91c4d36"/>
    <p:sldId xmlns:r="http://schemas.openxmlformats.org/officeDocument/2006/relationships" id="262" r:id="R3d03f42dcfe84c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d1b35230a4491b" /><Relationship Type="http://schemas.openxmlformats.org/officeDocument/2006/relationships/slide" Target="/ppt/slides/slide1.xml" Id="Rbc74535ce48c40b0" /><Relationship Type="http://schemas.openxmlformats.org/officeDocument/2006/relationships/slide" Target="/ppt/slides/slide2.xml" Id="Ra5c6c46911ae416c" /><Relationship Type="http://schemas.openxmlformats.org/officeDocument/2006/relationships/slide" Target="/ppt/slides/slide3.xml" Id="R723d85817bba4490" /><Relationship Type="http://schemas.openxmlformats.org/officeDocument/2006/relationships/slide" Target="/ppt/slides/slide4.xml" Id="R16d1a85994eb4e29" /><Relationship Type="http://schemas.openxmlformats.org/officeDocument/2006/relationships/slide" Target="/ppt/slides/slide5.xml" Id="Rf7d263522de14d1d" /><Relationship Type="http://schemas.openxmlformats.org/officeDocument/2006/relationships/slide" Target="/ppt/slides/slide6.xml" Id="R82a415e5b91c4d36" /><Relationship Type="http://schemas.openxmlformats.org/officeDocument/2006/relationships/slide" Target="/ppt/slides/slide7.xml" Id="R3d03f42dcfe84c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afbee3cb5a446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7745aaa26243ef" /><Relationship Type="http://schemas.openxmlformats.org/officeDocument/2006/relationships/theme" Target="/ppt/slideMasters/theme/theme1.xml" Id="R7b42bbc707c24f5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7745aaa26243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1147d309734f7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b4a792e54e43a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20652261c94b2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296821e04444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f0b8d281a645b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ca82c611894f1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378e5b1449404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E.H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E.H INVEST AS ble etablert [år] og holder til i Kråkstad.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−85 122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244 377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457 756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1 807 756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ELLEN HOLTH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HOLTH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Hesteskoen 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1408 Kråkstad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925 732 087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E.H INVEST AS</a:t>
            </a:r>
          </a:p>
        </p:txBody>
      </p:sp>
    </p:spTree>
  </p:cSld>
  <p:clrMapOvr>
    <a:masterClrMapping xmlns:a="http://schemas.openxmlformats.org/drawingml/2006/main"/>
  </p:clrMapOvr>
</p:sld>
</file>