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593b6123d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0b01d6f3b437c"/>
  </p:sldMasterIdLst>
  <p:sldIdLst>
    <p:sldId xmlns:r="http://schemas.openxmlformats.org/officeDocument/2006/relationships" id="256" r:id="Ra884fe23ba81420b"/>
    <p:sldId xmlns:r="http://schemas.openxmlformats.org/officeDocument/2006/relationships" id="257" r:id="Rb79b77c496184a41"/>
    <p:sldId xmlns:r="http://schemas.openxmlformats.org/officeDocument/2006/relationships" id="258" r:id="Rffec1693de424907"/>
    <p:sldId xmlns:r="http://schemas.openxmlformats.org/officeDocument/2006/relationships" id="259" r:id="R805c662389954fd6"/>
    <p:sldId xmlns:r="http://schemas.openxmlformats.org/officeDocument/2006/relationships" id="260" r:id="R3c4084e65f824db9"/>
    <p:sldId xmlns:r="http://schemas.openxmlformats.org/officeDocument/2006/relationships" id="261" r:id="R8a966b20908648db"/>
    <p:sldId xmlns:r="http://schemas.openxmlformats.org/officeDocument/2006/relationships" id="262" r:id="R54577cff00f8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0b01d6f3b437c" /><Relationship Type="http://schemas.openxmlformats.org/officeDocument/2006/relationships/slide" Target="/ppt/slides/slide1.xml" Id="Ra884fe23ba81420b" /><Relationship Type="http://schemas.openxmlformats.org/officeDocument/2006/relationships/slide" Target="/ppt/slides/slide2.xml" Id="Rb79b77c496184a41" /><Relationship Type="http://schemas.openxmlformats.org/officeDocument/2006/relationships/slide" Target="/ppt/slides/slide3.xml" Id="Rffec1693de424907" /><Relationship Type="http://schemas.openxmlformats.org/officeDocument/2006/relationships/slide" Target="/ppt/slides/slide4.xml" Id="R805c662389954fd6" /><Relationship Type="http://schemas.openxmlformats.org/officeDocument/2006/relationships/slide" Target="/ppt/slides/slide5.xml" Id="R3c4084e65f824db9" /><Relationship Type="http://schemas.openxmlformats.org/officeDocument/2006/relationships/slide" Target="/ppt/slides/slide6.xml" Id="R8a966b20908648db" /><Relationship Type="http://schemas.openxmlformats.org/officeDocument/2006/relationships/slide" Target="/ppt/slides/slide7.xml" Id="R54577cff00f8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04e933ffb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fbffcbe29480b" /><Relationship Type="http://schemas.openxmlformats.org/officeDocument/2006/relationships/theme" Target="/ppt/slideMasters/theme/theme1.xml" Id="R781624ffa14d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fbffcbe29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12b9bdc9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d1948e9f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d2572a5f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50052ce09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ec809681b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0e524974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4ca773f3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BLAABJERG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GROSCH CHRISTIAN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