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335b29ce324d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444addb9ef44d7"/>
  </p:sldMasterIdLst>
  <p:sldIdLst>
    <p:sldId xmlns:r="http://schemas.openxmlformats.org/officeDocument/2006/relationships" id="256" r:id="R6129fbbabc4e484b"/>
    <p:sldId xmlns:r="http://schemas.openxmlformats.org/officeDocument/2006/relationships" id="257" r:id="Rd4aefe268bcb4575"/>
    <p:sldId xmlns:r="http://schemas.openxmlformats.org/officeDocument/2006/relationships" id="258" r:id="R029bc0fa25f549ff"/>
    <p:sldId xmlns:r="http://schemas.openxmlformats.org/officeDocument/2006/relationships" id="259" r:id="Rf94f4b58d5364f7d"/>
    <p:sldId xmlns:r="http://schemas.openxmlformats.org/officeDocument/2006/relationships" id="260" r:id="R08318e31da3e46fe"/>
    <p:sldId xmlns:r="http://schemas.openxmlformats.org/officeDocument/2006/relationships" id="261" r:id="R81fa2fd1e5f74d82"/>
    <p:sldId xmlns:r="http://schemas.openxmlformats.org/officeDocument/2006/relationships" id="262" r:id="Rc06fe6e0ce5549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444addb9ef44d7" /><Relationship Type="http://schemas.openxmlformats.org/officeDocument/2006/relationships/slide" Target="/ppt/slides/slide1.xml" Id="R6129fbbabc4e484b" /><Relationship Type="http://schemas.openxmlformats.org/officeDocument/2006/relationships/slide" Target="/ppt/slides/slide2.xml" Id="Rd4aefe268bcb4575" /><Relationship Type="http://schemas.openxmlformats.org/officeDocument/2006/relationships/slide" Target="/ppt/slides/slide3.xml" Id="R029bc0fa25f549ff" /><Relationship Type="http://schemas.openxmlformats.org/officeDocument/2006/relationships/slide" Target="/ppt/slides/slide4.xml" Id="Rf94f4b58d5364f7d" /><Relationship Type="http://schemas.openxmlformats.org/officeDocument/2006/relationships/slide" Target="/ppt/slides/slide5.xml" Id="R08318e31da3e46fe" /><Relationship Type="http://schemas.openxmlformats.org/officeDocument/2006/relationships/slide" Target="/ppt/slides/slide6.xml" Id="R81fa2fd1e5f74d82" /><Relationship Type="http://schemas.openxmlformats.org/officeDocument/2006/relationships/slide" Target="/ppt/slides/slide7.xml" Id="Rc06fe6e0ce5549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d1edda91f645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b670f5b5b4d2e" /><Relationship Type="http://schemas.openxmlformats.org/officeDocument/2006/relationships/theme" Target="/ppt/slideMasters/theme/theme1.xml" Id="Rf9996453eedf46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6b670f5b5b4d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c6e963acc4e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3e567702e42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69cb1d08041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e380a0a7142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2f957c61b40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583e50f1740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6cb04b3474b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ROAN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ROAN ØKONOMI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7 406 087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1 079 217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878 304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802 329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3 483 573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TILLER LORAAS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 ØKONOMI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Hansens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925 732 230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ROAN ØKONOMI AS</a:t>
            </a:r>
          </a:p>
        </p:txBody>
      </p:sp>
    </p:spTree>
  </p:cSld>
  <p:clrMapOvr>
    <a:masterClrMapping xmlns:a="http://schemas.openxmlformats.org/drawingml/2006/main"/>
  </p:clrMapOvr>
</p:sld>
</file>