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50dc1842f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fef93a54f47cb"/>
  </p:sldMasterIdLst>
  <p:sldIdLst>
    <p:sldId xmlns:r="http://schemas.openxmlformats.org/officeDocument/2006/relationships" id="256" r:id="R1cf7a555e77b404c"/>
    <p:sldId xmlns:r="http://schemas.openxmlformats.org/officeDocument/2006/relationships" id="257" r:id="R9fee29eccee24d45"/>
    <p:sldId xmlns:r="http://schemas.openxmlformats.org/officeDocument/2006/relationships" id="258" r:id="R9ee7a74eeb0d4fce"/>
    <p:sldId xmlns:r="http://schemas.openxmlformats.org/officeDocument/2006/relationships" id="259" r:id="R700b0215edef4953"/>
    <p:sldId xmlns:r="http://schemas.openxmlformats.org/officeDocument/2006/relationships" id="260" r:id="R978fd52122134e8a"/>
    <p:sldId xmlns:r="http://schemas.openxmlformats.org/officeDocument/2006/relationships" id="261" r:id="R910ac4a326a945bb"/>
    <p:sldId xmlns:r="http://schemas.openxmlformats.org/officeDocument/2006/relationships" id="262" r:id="R53d7e55ee6d3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fef93a54f47cb" /><Relationship Type="http://schemas.openxmlformats.org/officeDocument/2006/relationships/slide" Target="/ppt/slides/slide1.xml" Id="R1cf7a555e77b404c" /><Relationship Type="http://schemas.openxmlformats.org/officeDocument/2006/relationships/slide" Target="/ppt/slides/slide2.xml" Id="R9fee29eccee24d45" /><Relationship Type="http://schemas.openxmlformats.org/officeDocument/2006/relationships/slide" Target="/ppt/slides/slide3.xml" Id="R9ee7a74eeb0d4fce" /><Relationship Type="http://schemas.openxmlformats.org/officeDocument/2006/relationships/slide" Target="/ppt/slides/slide4.xml" Id="R700b0215edef4953" /><Relationship Type="http://schemas.openxmlformats.org/officeDocument/2006/relationships/slide" Target="/ppt/slides/slide5.xml" Id="R978fd52122134e8a" /><Relationship Type="http://schemas.openxmlformats.org/officeDocument/2006/relationships/slide" Target="/ppt/slides/slide6.xml" Id="R910ac4a326a945bb" /><Relationship Type="http://schemas.openxmlformats.org/officeDocument/2006/relationships/slide" Target="/ppt/slides/slide7.xml" Id="R53d7e55ee6d3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d38cf804d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558320b64594" /><Relationship Type="http://schemas.openxmlformats.org/officeDocument/2006/relationships/theme" Target="/ppt/slideMasters/theme/theme1.xml" Id="Rd9b9bbd57dcf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9558320b645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fe7e530f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2e974169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a2cdc634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a3851f3a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a61c979c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d1b8a9a54f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36749b0f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