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53aec555f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923ab55b64e5f"/>
  </p:sldMasterIdLst>
  <p:sldIdLst>
    <p:sldId xmlns:r="http://schemas.openxmlformats.org/officeDocument/2006/relationships" id="256" r:id="Rbc356e9ddc034a06"/>
    <p:sldId xmlns:r="http://schemas.openxmlformats.org/officeDocument/2006/relationships" id="257" r:id="R9f09f1bcb6394443"/>
    <p:sldId xmlns:r="http://schemas.openxmlformats.org/officeDocument/2006/relationships" id="258" r:id="R4474c8906d194c88"/>
    <p:sldId xmlns:r="http://schemas.openxmlformats.org/officeDocument/2006/relationships" id="259" r:id="R8cec045da6e3455a"/>
    <p:sldId xmlns:r="http://schemas.openxmlformats.org/officeDocument/2006/relationships" id="260" r:id="Rfbc8ccdc98b345b2"/>
    <p:sldId xmlns:r="http://schemas.openxmlformats.org/officeDocument/2006/relationships" id="261" r:id="Rca572871343340a8"/>
    <p:sldId xmlns:r="http://schemas.openxmlformats.org/officeDocument/2006/relationships" id="262" r:id="R502848989265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923ab55b64e5f" /><Relationship Type="http://schemas.openxmlformats.org/officeDocument/2006/relationships/slide" Target="/ppt/slides/slide1.xml" Id="Rbc356e9ddc034a06" /><Relationship Type="http://schemas.openxmlformats.org/officeDocument/2006/relationships/slide" Target="/ppt/slides/slide2.xml" Id="R9f09f1bcb6394443" /><Relationship Type="http://schemas.openxmlformats.org/officeDocument/2006/relationships/slide" Target="/ppt/slides/slide3.xml" Id="R4474c8906d194c88" /><Relationship Type="http://schemas.openxmlformats.org/officeDocument/2006/relationships/slide" Target="/ppt/slides/slide4.xml" Id="R8cec045da6e3455a" /><Relationship Type="http://schemas.openxmlformats.org/officeDocument/2006/relationships/slide" Target="/ppt/slides/slide5.xml" Id="Rfbc8ccdc98b345b2" /><Relationship Type="http://schemas.openxmlformats.org/officeDocument/2006/relationships/slide" Target="/ppt/slides/slide6.xml" Id="Rca572871343340a8" /><Relationship Type="http://schemas.openxmlformats.org/officeDocument/2006/relationships/slide" Target="/ppt/slides/slide7.xml" Id="R502848989265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f60267855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2c0bda3e48e4" /><Relationship Type="http://schemas.openxmlformats.org/officeDocument/2006/relationships/theme" Target="/ppt/slideMasters/theme/theme1.xml" Id="R708c1017d9bd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b2c0bda3e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a67339de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652c4867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f8515c4b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34d7b913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677a0e87f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8ee111ad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0f217e409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