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5d7f26f9aa42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fb6e3c2006406b"/>
  </p:sldMasterIdLst>
  <p:sldIdLst>
    <p:sldId xmlns:r="http://schemas.openxmlformats.org/officeDocument/2006/relationships" id="256" r:id="R122b283fa9904080"/>
    <p:sldId xmlns:r="http://schemas.openxmlformats.org/officeDocument/2006/relationships" id="257" r:id="R2ec728202bf841d4"/>
    <p:sldId xmlns:r="http://schemas.openxmlformats.org/officeDocument/2006/relationships" id="258" r:id="Rd6a82df2fd13400f"/>
    <p:sldId xmlns:r="http://schemas.openxmlformats.org/officeDocument/2006/relationships" id="259" r:id="Rb1386a5f22af4f99"/>
    <p:sldId xmlns:r="http://schemas.openxmlformats.org/officeDocument/2006/relationships" id="260" r:id="R2bbe082abfda42b1"/>
    <p:sldId xmlns:r="http://schemas.openxmlformats.org/officeDocument/2006/relationships" id="261" r:id="R5bf5ae0750af4cab"/>
    <p:sldId xmlns:r="http://schemas.openxmlformats.org/officeDocument/2006/relationships" id="262" r:id="Rd2ad0c230aec40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fb6e3c2006406b" /><Relationship Type="http://schemas.openxmlformats.org/officeDocument/2006/relationships/slide" Target="/ppt/slides/slide1.xml" Id="R122b283fa9904080" /><Relationship Type="http://schemas.openxmlformats.org/officeDocument/2006/relationships/slide" Target="/ppt/slides/slide2.xml" Id="R2ec728202bf841d4" /><Relationship Type="http://schemas.openxmlformats.org/officeDocument/2006/relationships/slide" Target="/ppt/slides/slide3.xml" Id="Rd6a82df2fd13400f" /><Relationship Type="http://schemas.openxmlformats.org/officeDocument/2006/relationships/slide" Target="/ppt/slides/slide4.xml" Id="Rb1386a5f22af4f99" /><Relationship Type="http://schemas.openxmlformats.org/officeDocument/2006/relationships/slide" Target="/ppt/slides/slide5.xml" Id="R2bbe082abfda42b1" /><Relationship Type="http://schemas.openxmlformats.org/officeDocument/2006/relationships/slide" Target="/ppt/slides/slide6.xml" Id="R5bf5ae0750af4cab" /><Relationship Type="http://schemas.openxmlformats.org/officeDocument/2006/relationships/slide" Target="/ppt/slides/slide7.xml" Id="Rd2ad0c230aec40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0879f8b2f842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f90bccfa74ffb" /><Relationship Type="http://schemas.openxmlformats.org/officeDocument/2006/relationships/theme" Target="/ppt/slideMasters/theme/theme1.xml" Id="R3b6910b732bd49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bf90bccfa74f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eefa13a514a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c25496ab341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6248cf3cf42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a9c97b47b41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e698f44ce4f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37ecd964e44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27120f76e4c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STEVEFISK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STEVEFISK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STEVEFISK HOLDING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STEVEFISK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STEVEFISK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STEVEFISK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23 820 735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39 894 581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STEVEFISK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GANGSTØ SETERLUND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STEVEFISK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Hans Kristian Seterlund, Nordpolvegen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9013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925 755 877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STEVEFISK HOLDING AS</a:t>
            </a:r>
          </a:p>
        </p:txBody>
      </p:sp>
    </p:spTree>
  </p:cSld>
  <p:clrMapOvr>
    <a:masterClrMapping xmlns:a="http://schemas.openxmlformats.org/drawingml/2006/main"/>
  </p:clrMapOvr>
</p:sld>
</file>