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5b2cbdb6843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f1fb70af643b2"/>
  </p:sldMasterIdLst>
  <p:sldIdLst>
    <p:sldId xmlns:r="http://schemas.openxmlformats.org/officeDocument/2006/relationships" id="256" r:id="R30c4ddb1af6c4c28"/>
    <p:sldId xmlns:r="http://schemas.openxmlformats.org/officeDocument/2006/relationships" id="257" r:id="R997c7112ab9b4678"/>
    <p:sldId xmlns:r="http://schemas.openxmlformats.org/officeDocument/2006/relationships" id="258" r:id="R9d84d9ab43a845db"/>
    <p:sldId xmlns:r="http://schemas.openxmlformats.org/officeDocument/2006/relationships" id="259" r:id="Rf39079948c8046c6"/>
    <p:sldId xmlns:r="http://schemas.openxmlformats.org/officeDocument/2006/relationships" id="260" r:id="Raf49c2be243949e4"/>
    <p:sldId xmlns:r="http://schemas.openxmlformats.org/officeDocument/2006/relationships" id="261" r:id="R2468a38ca2f14cb1"/>
    <p:sldId xmlns:r="http://schemas.openxmlformats.org/officeDocument/2006/relationships" id="262" r:id="Re7d6af9d6c7948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f1fb70af643b2" /><Relationship Type="http://schemas.openxmlformats.org/officeDocument/2006/relationships/slide" Target="/ppt/slides/slide1.xml" Id="R30c4ddb1af6c4c28" /><Relationship Type="http://schemas.openxmlformats.org/officeDocument/2006/relationships/slide" Target="/ppt/slides/slide2.xml" Id="R997c7112ab9b4678" /><Relationship Type="http://schemas.openxmlformats.org/officeDocument/2006/relationships/slide" Target="/ppt/slides/slide3.xml" Id="R9d84d9ab43a845db" /><Relationship Type="http://schemas.openxmlformats.org/officeDocument/2006/relationships/slide" Target="/ppt/slides/slide4.xml" Id="Rf39079948c8046c6" /><Relationship Type="http://schemas.openxmlformats.org/officeDocument/2006/relationships/slide" Target="/ppt/slides/slide5.xml" Id="Raf49c2be243949e4" /><Relationship Type="http://schemas.openxmlformats.org/officeDocument/2006/relationships/slide" Target="/ppt/slides/slide6.xml" Id="R2468a38ca2f14cb1" /><Relationship Type="http://schemas.openxmlformats.org/officeDocument/2006/relationships/slide" Target="/ppt/slides/slide7.xml" Id="Re7d6af9d6c7948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ac2a091fb4e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0ef4060c7413f" /><Relationship Type="http://schemas.openxmlformats.org/officeDocument/2006/relationships/theme" Target="/ppt/slideMasters/theme/theme1.xml" Id="R64d707257ad5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50ef4060c7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7ba51561b43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f111b5354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3a83f5c3e49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6c49651cf4c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08379be1643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5afec52f649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3b426c5b440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HAMMER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8 432 434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9 517 859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9 642 952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HAMMER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Thorry Kiærs veg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925 756 814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