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58b3a8cd0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4126d62284c47"/>
  </p:sldMasterIdLst>
  <p:sldIdLst>
    <p:sldId xmlns:r="http://schemas.openxmlformats.org/officeDocument/2006/relationships" id="256" r:id="R040caa12c6c04ff3"/>
    <p:sldId xmlns:r="http://schemas.openxmlformats.org/officeDocument/2006/relationships" id="257" r:id="R86dce64404fc46de"/>
    <p:sldId xmlns:r="http://schemas.openxmlformats.org/officeDocument/2006/relationships" id="258" r:id="Rd2de2e46b41b4045"/>
    <p:sldId xmlns:r="http://schemas.openxmlformats.org/officeDocument/2006/relationships" id="259" r:id="Rf9190e2a0bd54297"/>
    <p:sldId xmlns:r="http://schemas.openxmlformats.org/officeDocument/2006/relationships" id="260" r:id="R41a2d78404394dcc"/>
    <p:sldId xmlns:r="http://schemas.openxmlformats.org/officeDocument/2006/relationships" id="261" r:id="R114ea83b61184b7e"/>
    <p:sldId xmlns:r="http://schemas.openxmlformats.org/officeDocument/2006/relationships" id="262" r:id="R7e522006799c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4126d62284c47" /><Relationship Type="http://schemas.openxmlformats.org/officeDocument/2006/relationships/slide" Target="/ppt/slides/slide1.xml" Id="R040caa12c6c04ff3" /><Relationship Type="http://schemas.openxmlformats.org/officeDocument/2006/relationships/slide" Target="/ppt/slides/slide2.xml" Id="R86dce64404fc46de" /><Relationship Type="http://schemas.openxmlformats.org/officeDocument/2006/relationships/slide" Target="/ppt/slides/slide3.xml" Id="Rd2de2e46b41b4045" /><Relationship Type="http://schemas.openxmlformats.org/officeDocument/2006/relationships/slide" Target="/ppt/slides/slide4.xml" Id="Rf9190e2a0bd54297" /><Relationship Type="http://schemas.openxmlformats.org/officeDocument/2006/relationships/slide" Target="/ppt/slides/slide5.xml" Id="R41a2d78404394dcc" /><Relationship Type="http://schemas.openxmlformats.org/officeDocument/2006/relationships/slide" Target="/ppt/slides/slide6.xml" Id="R114ea83b61184b7e" /><Relationship Type="http://schemas.openxmlformats.org/officeDocument/2006/relationships/slide" Target="/ppt/slides/slide7.xml" Id="R7e522006799c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0811d761d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61967d0294ead" /><Relationship Type="http://schemas.openxmlformats.org/officeDocument/2006/relationships/theme" Target="/ppt/slideMasters/theme/theme1.xml" Id="R4808787b3e8d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61967d029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7bff4e33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e0759944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cfeabb75d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6623ce3d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e6c74e587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c404de93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0ddb8c8d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HAVDAL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18 370 926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21 498 643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