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3f414fea3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9364486a441d2"/>
  </p:sldMasterIdLst>
  <p:sldIdLst>
    <p:sldId xmlns:r="http://schemas.openxmlformats.org/officeDocument/2006/relationships" id="256" r:id="R0c088d04fc034015"/>
    <p:sldId xmlns:r="http://schemas.openxmlformats.org/officeDocument/2006/relationships" id="257" r:id="R470406c4b86d4616"/>
    <p:sldId xmlns:r="http://schemas.openxmlformats.org/officeDocument/2006/relationships" id="258" r:id="Rd68aa6cc741d427c"/>
    <p:sldId xmlns:r="http://schemas.openxmlformats.org/officeDocument/2006/relationships" id="259" r:id="R637cf80b80ad4a52"/>
    <p:sldId xmlns:r="http://schemas.openxmlformats.org/officeDocument/2006/relationships" id="260" r:id="Rd033e567a07e414e"/>
    <p:sldId xmlns:r="http://schemas.openxmlformats.org/officeDocument/2006/relationships" id="261" r:id="Ra6bd0f7561db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9364486a441d2" /><Relationship Type="http://schemas.openxmlformats.org/officeDocument/2006/relationships/slide" Target="/ppt/slides/slide1.xml" Id="R0c088d04fc034015" /><Relationship Type="http://schemas.openxmlformats.org/officeDocument/2006/relationships/slide" Target="/ppt/slides/slide2.xml" Id="R470406c4b86d4616" /><Relationship Type="http://schemas.openxmlformats.org/officeDocument/2006/relationships/slide" Target="/ppt/slides/slide3.xml" Id="Rd68aa6cc741d427c" /><Relationship Type="http://schemas.openxmlformats.org/officeDocument/2006/relationships/slide" Target="/ppt/slides/slide4.xml" Id="R637cf80b80ad4a52" /><Relationship Type="http://schemas.openxmlformats.org/officeDocument/2006/relationships/slide" Target="/ppt/slides/slide5.xml" Id="Rd033e567a07e414e" /><Relationship Type="http://schemas.openxmlformats.org/officeDocument/2006/relationships/slide" Target="/ppt/slides/slide6.xml" Id="Ra6bd0f7561db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1c1d7a85d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dfb0106ed457d" /><Relationship Type="http://schemas.openxmlformats.org/officeDocument/2006/relationships/theme" Target="/ppt/slideMasters/theme/theme1.xml" Id="R677c12cf6b72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ddfb0106ed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6b85568bb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18fd62696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6723db8ea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e548acdbb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e216fdb60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f9867ccd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MODUM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MODUM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128 409 769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2 471 713 330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2 599 449 201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925 766 887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