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756573df351475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cb71e690038402d"/>
  </p:sldMasterIdLst>
  <p:sldIdLst>
    <p:sldId xmlns:r="http://schemas.openxmlformats.org/officeDocument/2006/relationships" id="256" r:id="Rcab12a7317824df2"/>
    <p:sldId xmlns:r="http://schemas.openxmlformats.org/officeDocument/2006/relationships" id="257" r:id="R57a321c1c012480d"/>
    <p:sldId xmlns:r="http://schemas.openxmlformats.org/officeDocument/2006/relationships" id="258" r:id="R83ee4303fd8b46e4"/>
    <p:sldId xmlns:r="http://schemas.openxmlformats.org/officeDocument/2006/relationships" id="259" r:id="Ra88c4069f34f43b8"/>
    <p:sldId xmlns:r="http://schemas.openxmlformats.org/officeDocument/2006/relationships" id="260" r:id="R6b9a662dfd5c4179"/>
    <p:sldId xmlns:r="http://schemas.openxmlformats.org/officeDocument/2006/relationships" id="261" r:id="R7ab527c18a124203"/>
    <p:sldId xmlns:r="http://schemas.openxmlformats.org/officeDocument/2006/relationships" id="262" r:id="R9328bbd2ebcc4d5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cb71e690038402d" /><Relationship Type="http://schemas.openxmlformats.org/officeDocument/2006/relationships/slide" Target="/ppt/slides/slide1.xml" Id="Rcab12a7317824df2" /><Relationship Type="http://schemas.openxmlformats.org/officeDocument/2006/relationships/slide" Target="/ppt/slides/slide2.xml" Id="R57a321c1c012480d" /><Relationship Type="http://schemas.openxmlformats.org/officeDocument/2006/relationships/slide" Target="/ppt/slides/slide3.xml" Id="R83ee4303fd8b46e4" /><Relationship Type="http://schemas.openxmlformats.org/officeDocument/2006/relationships/slide" Target="/ppt/slides/slide4.xml" Id="Ra88c4069f34f43b8" /><Relationship Type="http://schemas.openxmlformats.org/officeDocument/2006/relationships/slide" Target="/ppt/slides/slide5.xml" Id="R6b9a662dfd5c4179" /><Relationship Type="http://schemas.openxmlformats.org/officeDocument/2006/relationships/slide" Target="/ppt/slides/slide6.xml" Id="R7ab527c18a124203" /><Relationship Type="http://schemas.openxmlformats.org/officeDocument/2006/relationships/slide" Target="/ppt/slides/slide7.xml" Id="R9328bbd2ebcc4d5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54a269e60a3499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d35b9674424144" /><Relationship Type="http://schemas.openxmlformats.org/officeDocument/2006/relationships/theme" Target="/ppt/slideMasters/theme/theme1.xml" Id="R9e98b8bd3ea8410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3d35b967442414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c0b0a99b8b47d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d95cacfe9940e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6395c0f4d14c9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b747d0f15e4ca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824e30ad5d4d4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3b19c4706e4d3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8e39a225cd40d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EINAR HANSEN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EINAR HANSEN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EINAR HANSEN HOLDING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EINAR HANSEN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EINAR HANSEN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EINAR HANSEN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−5 442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433 248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3 065 991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3 149 841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EINAR HANSEN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HANSEN EINAR-JOHAN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EINAR HANSEN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Einar-Johan Hansen, Hovinveien 43F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0576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925 794 821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EINAR HANSEN HOLDING AS</a:t>
            </a:r>
          </a:p>
        </p:txBody>
      </p:sp>
    </p:spTree>
  </p:cSld>
  <p:clrMapOvr>
    <a:masterClrMapping xmlns:a="http://schemas.openxmlformats.org/drawingml/2006/main"/>
  </p:clrMapOvr>
</p:sld>
</file>