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47768696714d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e18e186708474d"/>
  </p:sldMasterIdLst>
  <p:sldIdLst>
    <p:sldId xmlns:r="http://schemas.openxmlformats.org/officeDocument/2006/relationships" id="256" r:id="R99f320b9ac194a91"/>
    <p:sldId xmlns:r="http://schemas.openxmlformats.org/officeDocument/2006/relationships" id="257" r:id="Rfb069703939249c0"/>
    <p:sldId xmlns:r="http://schemas.openxmlformats.org/officeDocument/2006/relationships" id="258" r:id="R3041085ed19a4e60"/>
    <p:sldId xmlns:r="http://schemas.openxmlformats.org/officeDocument/2006/relationships" id="259" r:id="R45a75dd6fb9840a4"/>
    <p:sldId xmlns:r="http://schemas.openxmlformats.org/officeDocument/2006/relationships" id="260" r:id="R341e912722944c91"/>
    <p:sldId xmlns:r="http://schemas.openxmlformats.org/officeDocument/2006/relationships" id="261" r:id="Rc162adcada424f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e18e186708474d" /><Relationship Type="http://schemas.openxmlformats.org/officeDocument/2006/relationships/slide" Target="/ppt/slides/slide1.xml" Id="R99f320b9ac194a91" /><Relationship Type="http://schemas.openxmlformats.org/officeDocument/2006/relationships/slide" Target="/ppt/slides/slide2.xml" Id="Rfb069703939249c0" /><Relationship Type="http://schemas.openxmlformats.org/officeDocument/2006/relationships/slide" Target="/ppt/slides/slide3.xml" Id="R3041085ed19a4e60" /><Relationship Type="http://schemas.openxmlformats.org/officeDocument/2006/relationships/slide" Target="/ppt/slides/slide4.xml" Id="R45a75dd6fb9840a4" /><Relationship Type="http://schemas.openxmlformats.org/officeDocument/2006/relationships/slide" Target="/ppt/slides/slide5.xml" Id="R341e912722944c91" /><Relationship Type="http://schemas.openxmlformats.org/officeDocument/2006/relationships/slide" Target="/ppt/slides/slide6.xml" Id="Rc162adcada424f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6dec827a8a45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84c110a6645b7" /><Relationship Type="http://schemas.openxmlformats.org/officeDocument/2006/relationships/theme" Target="/ppt/slideMasters/theme/theme1.xml" Id="R3adb73c5d3a34c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f84c110a6645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f2c6b1a4147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06398597c42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974a8b39843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af3da2a1642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49a80988747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7387e871148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ESOP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ESOP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ESOP AS ble etablert [år] og holder til i Halsnøy Kloster.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ESOP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ESOP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ESOP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399 038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205 443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1 972 963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21 198 151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23 824 491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ESOP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Endre Sørstrømmen, Aslaksberget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5455 Halsnøy Kloster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925 803 928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ESOP AS</a:t>
            </a:r>
          </a:p>
        </p:txBody>
      </p:sp>
    </p:spTree>
  </p:cSld>
  <p:clrMapOvr>
    <a:masterClrMapping xmlns:a="http://schemas.openxmlformats.org/drawingml/2006/main"/>
  </p:clrMapOvr>
</p:sld>
</file>